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5"/>
  </p:notesMasterIdLst>
  <p:sldIdLst>
    <p:sldId id="15294" r:id="rId2"/>
    <p:sldId id="15285" r:id="rId3"/>
    <p:sldId id="15286" r:id="rId4"/>
    <p:sldId id="15295" r:id="rId5"/>
    <p:sldId id="15283" r:id="rId6"/>
    <p:sldId id="15269" r:id="rId7"/>
    <p:sldId id="15289" r:id="rId8"/>
    <p:sldId id="15292" r:id="rId9"/>
    <p:sldId id="15288" r:id="rId10"/>
    <p:sldId id="296" r:id="rId11"/>
    <p:sldId id="297" r:id="rId12"/>
    <p:sldId id="298" r:id="rId13"/>
    <p:sldId id="299" r:id="rId14"/>
    <p:sldId id="15278" r:id="rId15"/>
    <p:sldId id="15279" r:id="rId16"/>
    <p:sldId id="15276" r:id="rId17"/>
    <p:sldId id="15277" r:id="rId18"/>
    <p:sldId id="15284" r:id="rId19"/>
    <p:sldId id="15280" r:id="rId20"/>
    <p:sldId id="15287" r:id="rId21"/>
    <p:sldId id="15291" r:id="rId22"/>
    <p:sldId id="15281" r:id="rId23"/>
    <p:sldId id="15282" r:id="rId24"/>
  </p:sldIdLst>
  <p:sldSz cx="9144000" cy="5143500" type="screen16x9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57DECF-035C-4AD6-1228-290CE665A733}" name="Jasper Ploug Hansen" initials="JPH" userId="S::jph@kombit.dk::755480aa-6894-49f4-9064-68bae36251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C3D4"/>
    <a:srgbClr val="7BA7BC"/>
    <a:srgbClr val="007398"/>
    <a:srgbClr val="878787"/>
    <a:srgbClr val="CCC09E"/>
    <a:srgbClr val="F3EFE0"/>
    <a:srgbClr val="D6D6D6"/>
    <a:srgbClr val="E30613"/>
    <a:srgbClr val="111111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B9F9F0-D60B-4EC7-C6A2-68C8E3544219}" v="288" dt="2023-06-14T11:12:20.530"/>
    <p1510:client id="{C9CCAAD2-65DE-428C-A8E7-CFEB1299B07C}" v="209" dt="2023-06-12T11:11:02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435"/>
  </p:normalViewPr>
  <p:slideViewPr>
    <p:cSldViewPr snapToObjects="1">
      <p:cViewPr varScale="1">
        <p:scale>
          <a:sx n="159" d="100"/>
          <a:sy n="159" d="100"/>
        </p:scale>
        <p:origin x="156" y="348"/>
      </p:cViewPr>
      <p:guideLst>
        <p:guide orient="horz" pos="441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notesViewPr>
    <p:cSldViewPr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F1D11-0C21-7748-9423-5BA4F311B965}" type="datetimeFigureOut">
              <a:rPr lang="da-DK" smtClean="0"/>
              <a:t>14-06-2023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F1CDE-5D83-9F4B-8CB9-2EF3BC0A18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036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3054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3EB53-77F6-4012-BDC8-7993951F0F1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33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3EB53-77F6-4012-BDC8-7993951F0F1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079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3EB53-77F6-4012-BDC8-7993951F0F1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894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3EB53-77F6-4012-BDC8-7993951F0F1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41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2889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2726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252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19165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3376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593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900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9289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1799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5229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3652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9284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7678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419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0A047-A5B3-4F12-95A8-88E243E3125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799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7688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345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5633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32426"/>
            <a:ext cx="6119911" cy="792088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911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6">
            <a:extLst>
              <a:ext uri="{FF2B5EF4-FFF2-40B4-BE49-F238E27FC236}">
                <a16:creationId xmlns:a16="http://schemas.microsoft.com/office/drawing/2014/main" id="{8ECC06A8-D032-5014-F9A2-748351BB8C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59C273-8F97-8FCF-65FE-26C9B203B4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8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tekst + billede (venst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262" y="555625"/>
            <a:ext cx="3527427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3527426" cy="3168650"/>
          </a:xfrm>
        </p:spPr>
        <p:txBody>
          <a:bodyPr/>
          <a:lstStyle>
            <a:lvl1pPr marL="0" indent="0">
              <a:buNone/>
              <a:defRPr sz="10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8277" y="339726"/>
            <a:ext cx="3528179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9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29B2FAC6-BF26-045F-8DCE-F4BFC08512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F27B77A-47CB-1461-047F-56640092E97C}"/>
              </a:ext>
            </a:extLst>
          </p:cNvPr>
          <p:cNvSpPr txBox="1"/>
          <p:nvPr userDrawn="1"/>
        </p:nvSpPr>
        <p:spPr>
          <a:xfrm>
            <a:off x="-383241" y="361053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GB" sz="900" dirty="0">
              <a:latin typeface="Source Sans Pro Light" panose="020B04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25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tekst + billede (bun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571750"/>
            <a:ext cx="9144000" cy="25717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111647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951222"/>
            <a:ext cx="3564819" cy="1116471"/>
          </a:xfrm>
        </p:spPr>
        <p:txBody>
          <a:bodyPr/>
          <a:lstStyle>
            <a:lvl1pPr marL="0" indent="0">
              <a:buNone/>
              <a:defRPr sz="1000">
                <a:latin typeface="Neue Haas Grotesk Text Pro" panose="020B0504020202020204" pitchFamily="34" charset="77"/>
              </a:defRPr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9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29B2FAC6-BF26-045F-8DCE-F4BFC08512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F27B77A-47CB-1461-047F-56640092E97C}"/>
              </a:ext>
            </a:extLst>
          </p:cNvPr>
          <p:cNvSpPr txBox="1"/>
          <p:nvPr userDrawn="1"/>
        </p:nvSpPr>
        <p:spPr>
          <a:xfrm>
            <a:off x="-383241" y="361053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GB" sz="900" dirty="0">
              <a:latin typeface="Source Sans Pro Light" panose="020B04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776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6" userDrawn="1">
          <p15:clr>
            <a:srgbClr val="FBAE40"/>
          </p15:clr>
        </p15:guide>
        <p15:guide id="2" orient="horz" pos="59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s (3 rækk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35859" y="2068107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8482" y="2067694"/>
            <a:ext cx="3003513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08EF0261-14D0-1383-03E9-C9E3A0AA53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482" y="2212108"/>
            <a:ext cx="3003513" cy="287634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342E6BB-C322-8D89-32E3-B526E872C5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35859" y="281107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A97597D-99B1-6A4F-5117-8B426C40DF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8482" y="2810661"/>
            <a:ext cx="3003513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BDB334A-1458-0AC0-AFF1-0739E96E89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8482" y="2955075"/>
            <a:ext cx="3003513" cy="287634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billede 5">
            <a:extLst>
              <a:ext uri="{FF2B5EF4-FFF2-40B4-BE49-F238E27FC236}">
                <a16:creationId xmlns:a16="http://schemas.microsoft.com/office/drawing/2014/main" id="{C4ABC68E-A13B-FAFF-E2EB-F53E9D240F22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35859" y="355244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64FF8A76-B404-0C8F-8C0B-30B839A46D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88482" y="3552029"/>
            <a:ext cx="3003513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E18EE8C3-6589-A11A-1EB5-56F8C0C09F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88482" y="3696443"/>
            <a:ext cx="3003513" cy="287634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01C77357-C65B-5A9E-B615-A92026CCF59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5219552" y="2068107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90180E4D-07F7-B5B5-617E-41F68236FD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72175" y="2067694"/>
            <a:ext cx="3003513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34CF6966-E382-F0AE-7D87-947D9FBC36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672175" y="2212108"/>
            <a:ext cx="3003513" cy="287634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billede 5">
            <a:extLst>
              <a:ext uri="{FF2B5EF4-FFF2-40B4-BE49-F238E27FC236}">
                <a16:creationId xmlns:a16="http://schemas.microsoft.com/office/drawing/2014/main" id="{2CEFD869-52FC-2D91-50C5-1E9A468D1D17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5219552" y="281107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96EA9739-1B5C-0189-6141-912AACF32E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72175" y="2810661"/>
            <a:ext cx="3003513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573F324B-1AD1-A5F2-6C40-8A7D76AC6A7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672175" y="2955075"/>
            <a:ext cx="3003513" cy="287634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billede 5">
            <a:extLst>
              <a:ext uri="{FF2B5EF4-FFF2-40B4-BE49-F238E27FC236}">
                <a16:creationId xmlns:a16="http://schemas.microsoft.com/office/drawing/2014/main" id="{611F40D4-8CDB-5EDC-7BAD-B03042BDBD6A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5219552" y="355244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EC03F92A-66B6-FC8B-CDA8-DA851552E31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672175" y="3552029"/>
            <a:ext cx="3003513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D6FEAE5D-F3EC-05C0-19FD-9C5F35A48E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672175" y="3696443"/>
            <a:ext cx="3003513" cy="287634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486BAFFE-8C09-B4E1-113D-5655D6AE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90044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24" name="Pladsholder til tekst 5">
            <a:extLst>
              <a:ext uri="{FF2B5EF4-FFF2-40B4-BE49-F238E27FC236}">
                <a16:creationId xmlns:a16="http://schemas.microsoft.com/office/drawing/2014/main" id="{BD12AD24-B17D-7407-348F-63C4241969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9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72795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s (2 rækk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43854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8483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08EF0261-14D0-1383-03E9-C9E3A0AA53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483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342E6BB-C322-8D89-32E3-B526E872C5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43854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A97597D-99B1-6A4F-5117-8B426C40DF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8483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BDB334A-1458-0AC0-AFF1-0739E96E89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8483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01C77357-C65B-5A9E-B615-A92026CCF59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012407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90180E4D-07F7-B5B5-617E-41F68236FD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57036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34CF6966-E382-F0AE-7D87-947D9FBC36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57036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billede 5">
            <a:extLst>
              <a:ext uri="{FF2B5EF4-FFF2-40B4-BE49-F238E27FC236}">
                <a16:creationId xmlns:a16="http://schemas.microsoft.com/office/drawing/2014/main" id="{2CEFD869-52FC-2D91-50C5-1E9A468D1D17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012407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96EA9739-1B5C-0189-6141-912AACF32E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57036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573F324B-1AD1-A5F2-6C40-8A7D76AC6A7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57036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ladsholder til billede 5">
            <a:extLst>
              <a:ext uri="{FF2B5EF4-FFF2-40B4-BE49-F238E27FC236}">
                <a16:creationId xmlns:a16="http://schemas.microsoft.com/office/drawing/2014/main" id="{B14033C6-F4A0-22AA-9930-3CE1FE4E25F0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3528130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DF32EA48-CFEB-7541-DF41-17413F5F720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972759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BC296128-C74C-B849-4B94-5A9AF8B0C4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972759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billede 5">
            <a:extLst>
              <a:ext uri="{FF2B5EF4-FFF2-40B4-BE49-F238E27FC236}">
                <a16:creationId xmlns:a16="http://schemas.microsoft.com/office/drawing/2014/main" id="{81411030-890F-68B2-7EFD-FF089B833B7E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3528130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567FC3D7-2F98-125A-D24C-B2658BB0298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972759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88BC5081-ABED-3724-55CF-EBFD77504F1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72759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92E851-BE7C-081C-4EAF-60E653B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2" name="Pladsholder til tekst 5">
            <a:extLst>
              <a:ext uri="{FF2B5EF4-FFF2-40B4-BE49-F238E27FC236}">
                <a16:creationId xmlns:a16="http://schemas.microsoft.com/office/drawing/2014/main" id="{E5BAADCD-CC86-812F-5FEB-3CC9C1204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9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44135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ætt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417027" y="1714038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9400" y="1720140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19400" y="2067694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9400" y="186882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607587" y="1714038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09960" y="1720140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09960" y="2067694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09960" y="186882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2653853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ætter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417027" y="1059582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9400" y="1065684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19400" y="1413238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9400" y="1214367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607587" y="1059582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09960" y="1065684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09960" y="1413238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09960" y="1214367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" name="Pladsholder til billede 5">
            <a:extLst>
              <a:ext uri="{FF2B5EF4-FFF2-40B4-BE49-F238E27FC236}">
                <a16:creationId xmlns:a16="http://schemas.microsoft.com/office/drawing/2014/main" id="{C65363CD-8FAF-BF36-6F74-5A0BCC8BE6C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417027" y="2571750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8DEDB2D6-1AFF-EAF9-3643-7E663B1C10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9400" y="257785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A2DC81DF-853C-D3F4-265C-B27726F7DF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19400" y="2925406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5520A6BD-6DE7-2638-2BD4-D586F9F875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19400" y="272653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75A74AD5-C83D-7897-3AA5-2E4B39CF4653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607587" y="2571750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21D8DE0D-B32A-238C-55C8-0ED0EDD615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9960" y="257785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6F715CB2-A1EA-D243-2E29-C4CD804D886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909960" y="2925406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C95F10A0-C60A-ECF6-E36E-27A58FBD2D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09960" y="272653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4154001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ætter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98675" y="7779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9400" y="78403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19400" y="1131590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9400" y="93271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89235" y="7779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09960" y="78403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09960" y="1131590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09960" y="93271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" name="Pladsholder til billede 5">
            <a:extLst>
              <a:ext uri="{FF2B5EF4-FFF2-40B4-BE49-F238E27FC236}">
                <a16:creationId xmlns:a16="http://schemas.microsoft.com/office/drawing/2014/main" id="{C65363CD-8FAF-BF36-6F74-5A0BCC8BE6C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698675" y="2146086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8DEDB2D6-1AFF-EAF9-3643-7E663B1C10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9400" y="215218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A2DC81DF-853C-D3F4-265C-B27726F7DF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19400" y="2499742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5520A6BD-6DE7-2638-2BD4-D586F9F875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19400" y="2300871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75A74AD5-C83D-7897-3AA5-2E4B39CF4653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889235" y="2146086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21D8DE0D-B32A-238C-55C8-0ED0EDD615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9960" y="215218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6F715CB2-A1EA-D243-2E29-C4CD804D886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909960" y="2499742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C95F10A0-C60A-ECF6-E36E-27A58FBD2D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09960" y="2300871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18" name="Pladsholder til billede 5">
            <a:extLst>
              <a:ext uri="{FF2B5EF4-FFF2-40B4-BE49-F238E27FC236}">
                <a16:creationId xmlns:a16="http://schemas.microsoft.com/office/drawing/2014/main" id="{D8F20035-BF4C-E8E9-7629-95EB57613D77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1698675" y="3528498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E5DD68DF-0955-D2E0-9EC7-C8E5E09C9D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19400" y="3534600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20" name="Pladsholder til tekst 3">
            <a:extLst>
              <a:ext uri="{FF2B5EF4-FFF2-40B4-BE49-F238E27FC236}">
                <a16:creationId xmlns:a16="http://schemas.microsoft.com/office/drawing/2014/main" id="{DE8F6174-F745-2E11-6D8E-B821CD39952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19400" y="3882154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5DBA5425-3A6F-5F2C-847C-2459D1AB33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719400" y="368328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2" name="Pladsholder til billede 5">
            <a:extLst>
              <a:ext uri="{FF2B5EF4-FFF2-40B4-BE49-F238E27FC236}">
                <a16:creationId xmlns:a16="http://schemas.microsoft.com/office/drawing/2014/main" id="{CE71A5FD-BEB7-115E-D689-E604327F18F7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4889235" y="3528498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03755236-EF25-1910-CC1E-CA3EFFFAC0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09960" y="3534600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3F9FC192-CF34-F7F4-2E0A-D1E089B04A5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909960" y="3882154"/>
            <a:ext cx="1620000" cy="705721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844B268E-5C54-1D96-9E0F-4846C40ACE7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9960" y="368328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220212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ætter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91208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1208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1208" y="18328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1208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6" name="Pladsholder til billede 5">
            <a:extLst>
              <a:ext uri="{FF2B5EF4-FFF2-40B4-BE49-F238E27FC236}">
                <a16:creationId xmlns:a16="http://schemas.microsoft.com/office/drawing/2014/main" id="{52F7139D-DBE9-49E3-AD47-49F68B4DA0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91208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7D58E26F-CC21-2BE4-4DCF-13DA0A74D6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208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D38F5F6F-8901-83CA-0E99-FED48ED777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91208" y="39263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37092885-5257-BABB-4AA8-D3BEE0040E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208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0" name="Pladsholder til billede 5">
            <a:extLst>
              <a:ext uri="{FF2B5EF4-FFF2-40B4-BE49-F238E27FC236}">
                <a16:creationId xmlns:a16="http://schemas.microsoft.com/office/drawing/2014/main" id="{752348A9-5597-3F07-46DD-D20729280D5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3007432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A5F34681-D03A-D647-6930-18A3459EAF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7432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2" name="Pladsholder til tekst 3">
            <a:extLst>
              <a:ext uri="{FF2B5EF4-FFF2-40B4-BE49-F238E27FC236}">
                <a16:creationId xmlns:a16="http://schemas.microsoft.com/office/drawing/2014/main" id="{45577192-E8BA-EEE4-9B16-22FED0D7DF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07432" y="18328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5815B571-9779-C1AF-64F5-8EDE3B02F0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07432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4" name="Pladsholder til billede 5">
            <a:extLst>
              <a:ext uri="{FF2B5EF4-FFF2-40B4-BE49-F238E27FC236}">
                <a16:creationId xmlns:a16="http://schemas.microsoft.com/office/drawing/2014/main" id="{B26DC89F-7A12-B691-C617-76B06988F9DF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3007432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492FCA12-2486-24F2-1D95-2EB6D99E1A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07432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AED307A9-CE03-126B-9BBF-4C71B9A5C87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007432" y="39263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25770854-1AB2-BEED-49E5-50DBAEF9CC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07432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8" name="Pladsholder til billede 5">
            <a:extLst>
              <a:ext uri="{FF2B5EF4-FFF2-40B4-BE49-F238E27FC236}">
                <a16:creationId xmlns:a16="http://schemas.microsoft.com/office/drawing/2014/main" id="{9A8839BE-BCDC-AD49-E7BA-A13DD595AE50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004048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3C972379-45CA-485C-F05D-22EE26FF65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04048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D22ADD90-A469-EA83-BC5C-F6D540FE6EB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04048" y="18328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B43AC2A4-EAF6-02C4-3DAD-7CA93700F67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04048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42" name="Pladsholder til billede 5">
            <a:extLst>
              <a:ext uri="{FF2B5EF4-FFF2-40B4-BE49-F238E27FC236}">
                <a16:creationId xmlns:a16="http://schemas.microsoft.com/office/drawing/2014/main" id="{2017DEA4-D10B-DEE9-F34D-90B4E40282AB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5004048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F3A62A56-01E8-4B90-7156-C3B55513FE6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4048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CA390537-41AA-96C4-BDC6-92205634F20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04048" y="39263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64E771F-2833-D7A8-474D-971E3EFAD4B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04048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46" name="Pladsholder til billede 5">
            <a:extLst>
              <a:ext uri="{FF2B5EF4-FFF2-40B4-BE49-F238E27FC236}">
                <a16:creationId xmlns:a16="http://schemas.microsoft.com/office/drawing/2014/main" id="{55A0913D-6450-E057-A1B9-467BAE964666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7020272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7" name="Pladsholder til tekst 3">
            <a:extLst>
              <a:ext uri="{FF2B5EF4-FFF2-40B4-BE49-F238E27FC236}">
                <a16:creationId xmlns:a16="http://schemas.microsoft.com/office/drawing/2014/main" id="{E9A712D1-8090-90E2-5EDD-73545C2ED9E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20272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8" name="Pladsholder til tekst 3">
            <a:extLst>
              <a:ext uri="{FF2B5EF4-FFF2-40B4-BE49-F238E27FC236}">
                <a16:creationId xmlns:a16="http://schemas.microsoft.com/office/drawing/2014/main" id="{56D11550-8BF7-6A1C-BCDF-73DEB114561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20272" y="18328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9" name="Pladsholder til tekst 3">
            <a:extLst>
              <a:ext uri="{FF2B5EF4-FFF2-40B4-BE49-F238E27FC236}">
                <a16:creationId xmlns:a16="http://schemas.microsoft.com/office/drawing/2014/main" id="{17158A51-3540-2BEE-C30F-6B8CDD92F21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20272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50" name="Pladsholder til billede 5">
            <a:extLst>
              <a:ext uri="{FF2B5EF4-FFF2-40B4-BE49-F238E27FC236}">
                <a16:creationId xmlns:a16="http://schemas.microsoft.com/office/drawing/2014/main" id="{B7280D40-4DBE-58C9-F982-D5EB8480883F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7020272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1" name="Pladsholder til tekst 3">
            <a:extLst>
              <a:ext uri="{FF2B5EF4-FFF2-40B4-BE49-F238E27FC236}">
                <a16:creationId xmlns:a16="http://schemas.microsoft.com/office/drawing/2014/main" id="{C66A282C-E1EF-CD39-FF37-01DC8A0ED52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20272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2" name="Pladsholder til tekst 3">
            <a:extLst>
              <a:ext uri="{FF2B5EF4-FFF2-40B4-BE49-F238E27FC236}">
                <a16:creationId xmlns:a16="http://schemas.microsoft.com/office/drawing/2014/main" id="{6B26AE57-DF32-3B12-88AA-D432FA981EF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20272" y="3926301"/>
            <a:ext cx="1204528" cy="660558"/>
          </a:xfrm>
        </p:spPr>
        <p:txBody>
          <a:bodyPr rIns="0" anchor="t"/>
          <a:lstStyle>
            <a:lvl1pPr marL="0" indent="0" algn="l">
              <a:buNone/>
              <a:defRPr sz="7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3" name="Pladsholder til tekst 3">
            <a:extLst>
              <a:ext uri="{FF2B5EF4-FFF2-40B4-BE49-F238E27FC236}">
                <a16:creationId xmlns:a16="http://schemas.microsoft.com/office/drawing/2014/main" id="{70A575D0-4A19-2707-2E57-1C528C7BD75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20272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7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818557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044" y="2175706"/>
            <a:ext cx="6119911" cy="792088"/>
          </a:xfrm>
        </p:spPr>
        <p:txBody>
          <a:bodyPr anchor="ctr"/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88E82764-40A9-FF34-977C-F956EE92FD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18335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rgbClr val="111111">
              <a:alpha val="10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419623"/>
            <a:ext cx="5904656" cy="1152128"/>
          </a:xfrm>
        </p:spPr>
        <p:txBody>
          <a:bodyPr anchor="b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07704" y="2715766"/>
            <a:ext cx="5328592" cy="1152128"/>
          </a:xfrm>
        </p:spPr>
        <p:txBody>
          <a:bodyPr rIns="0" anchor="t"/>
          <a:lstStyle>
            <a:lvl1pPr marL="0" indent="0" algn="ctr">
              <a:buNone/>
              <a:defRPr sz="1000" kern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8635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32426"/>
            <a:ext cx="6119911" cy="792088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911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5E4B189C-EB9E-B29C-4996-6E838DA79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965AB0-015A-C66F-16C5-72EE8BC8D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p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35BA2296-979E-3FB0-09F8-0AD56B4FF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22" r="3939" b="5345"/>
          <a:stretch/>
        </p:blipFill>
        <p:spPr>
          <a:xfrm>
            <a:off x="2555776" y="788063"/>
            <a:ext cx="6408837" cy="4355437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52326" y="931985"/>
            <a:ext cx="4744424" cy="3024319"/>
          </a:xfrm>
          <a:prstGeom prst="roundRect">
            <a:avLst>
              <a:gd name="adj" fmla="val 2571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2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sz="900" b="0" i="0" kern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257625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990C8EEF-CE7A-51CE-1C18-940BF683D7EE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l="6864" r="1466" b="1287"/>
          <a:stretch/>
        </p:blipFill>
        <p:spPr>
          <a:xfrm>
            <a:off x="2411760" y="843558"/>
            <a:ext cx="6732240" cy="4299942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52326" y="968122"/>
            <a:ext cx="4744424" cy="2988182"/>
          </a:xfrm>
          <a:prstGeom prst="roundRect">
            <a:avLst>
              <a:gd name="adj" fmla="val 2613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2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lang="da-DK" sz="900" b="0" i="0" kern="0" cap="all" baseline="0" smtClean="0">
                <a:solidFill>
                  <a:srgbClr val="878787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73483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ph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E5159541-E76D-3FB8-C96E-91B4E9E95D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6216" y="484188"/>
            <a:ext cx="4180683" cy="4659312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21251" y="541909"/>
            <a:ext cx="1895474" cy="4094608"/>
          </a:xfrm>
          <a:prstGeom prst="roundRect">
            <a:avLst>
              <a:gd name="adj" fmla="val 3616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2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lang="da-DK" sz="900" b="0" i="0" kern="0" cap="all" baseline="0" smtClean="0">
                <a:solidFill>
                  <a:srgbClr val="878787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75311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7503E-2469-3E05-3EA0-4DF2EED4D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635744"/>
            <a:ext cx="6552728" cy="129604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F479E89F-175C-C02F-72CE-0AE3ABC839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680" y="2931790"/>
            <a:ext cx="6552728" cy="216024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305FE54-DDF6-0A14-2408-33976177F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576" y="1332632"/>
            <a:ext cx="683537" cy="5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95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tend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21388F4B-459C-62E7-B17F-7FDB3EC40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499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2880121" cy="216421"/>
          </a:xfrm>
        </p:spPr>
        <p:txBody>
          <a:bodyPr/>
          <a:lstStyle>
            <a:lvl1pPr marL="0" indent="0">
              <a:buNone/>
              <a:defRPr sz="900" b="1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AA27B9A2-5D4D-7109-EA87-D243A871B7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44FB3C53-B6B9-8DE9-14A0-F134E791ED7E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5148263" y="1635646"/>
            <a:ext cx="1188000" cy="118800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8">
            <a:extLst>
              <a:ext uri="{FF2B5EF4-FFF2-40B4-BE49-F238E27FC236}">
                <a16:creationId xmlns:a16="http://schemas.microsoft.com/office/drawing/2014/main" id="{3D9F1629-6815-2D36-E116-E5D22010D8C2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5148263" y="2975896"/>
            <a:ext cx="1188000" cy="118800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8">
            <a:extLst>
              <a:ext uri="{FF2B5EF4-FFF2-40B4-BE49-F238E27FC236}">
                <a16:creationId xmlns:a16="http://schemas.microsoft.com/office/drawing/2014/main" id="{51D22C36-A4AD-B530-07AC-5C2F4E49745E}"/>
              </a:ext>
            </a:extLst>
          </p:cNvPr>
          <p:cNvSpPr>
            <a:spLocks noGrp="1" noChangeAspect="1"/>
          </p:cNvSpPr>
          <p:nvPr>
            <p:ph type="body" sz="quarter" idx="21"/>
          </p:nvPr>
        </p:nvSpPr>
        <p:spPr>
          <a:xfrm>
            <a:off x="6516216" y="1635646"/>
            <a:ext cx="1188000" cy="252825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71597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025"/>
              </a:lnSpc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0179-0B7F-4AA7-BF6B-D85CB361598C}" type="datetimeFigureOut">
              <a:rPr lang="en-US" dirty="0"/>
              <a:t>6/14/2023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2A33-96DC-4C2E-AB13-0BE35979BFC0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10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0179-0B7F-4AA7-BF6B-D85CB361598C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2A33-96DC-4C2E-AB13-0BE35979BFC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158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e 42"/>
          <p:cNvGrpSpPr/>
          <p:nvPr/>
        </p:nvGrpSpPr>
        <p:grpSpPr>
          <a:xfrm>
            <a:off x="7632900" y="4547866"/>
            <a:ext cx="1128600" cy="357419"/>
            <a:chOff x="0" y="0"/>
            <a:chExt cx="6907213" cy="2160588"/>
          </a:xfrm>
          <a:solidFill>
            <a:schemeClr val="bg1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0" y="20638"/>
              <a:ext cx="1103313" cy="1212850"/>
            </a:xfrm>
            <a:custGeom>
              <a:avLst/>
              <a:gdLst/>
              <a:ahLst/>
              <a:cxnLst/>
              <a:rect l="0" t="0" r="r" b="b"/>
              <a:pathLst>
                <a:path w="695" h="764">
                  <a:moveTo>
                    <a:pt x="0" y="0"/>
                  </a:moveTo>
                  <a:lnTo>
                    <a:pt x="168" y="0"/>
                  </a:lnTo>
                  <a:lnTo>
                    <a:pt x="168" y="334"/>
                  </a:lnTo>
                  <a:lnTo>
                    <a:pt x="478" y="0"/>
                  </a:lnTo>
                  <a:lnTo>
                    <a:pt x="680" y="0"/>
                  </a:lnTo>
                  <a:lnTo>
                    <a:pt x="370" y="324"/>
                  </a:lnTo>
                  <a:lnTo>
                    <a:pt x="695" y="764"/>
                  </a:lnTo>
                  <a:lnTo>
                    <a:pt x="493" y="764"/>
                  </a:lnTo>
                  <a:lnTo>
                    <a:pt x="256" y="439"/>
                  </a:lnTo>
                  <a:lnTo>
                    <a:pt x="168" y="530"/>
                  </a:lnTo>
                  <a:lnTo>
                    <a:pt x="168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082675" y="0"/>
              <a:ext cx="1287463" cy="1254125"/>
            </a:xfrm>
            <a:custGeom>
              <a:avLst/>
              <a:gdLst/>
              <a:ahLst/>
              <a:cxnLst/>
              <a:rect l="0" t="0" r="r" b="b"/>
              <a:pathLst>
                <a:path w="2694" h="2621">
                  <a:moveTo>
                    <a:pt x="0" y="1318"/>
                  </a:moveTo>
                  <a:cubicBezTo>
                    <a:pt x="0" y="1311"/>
                    <a:pt x="0" y="1311"/>
                    <a:pt x="0" y="1311"/>
                  </a:cubicBezTo>
                  <a:cubicBezTo>
                    <a:pt x="0" y="590"/>
                    <a:pt x="569" y="0"/>
                    <a:pt x="1351" y="0"/>
                  </a:cubicBezTo>
                  <a:cubicBezTo>
                    <a:pt x="2133" y="0"/>
                    <a:pt x="2694" y="583"/>
                    <a:pt x="2694" y="1303"/>
                  </a:cubicBezTo>
                  <a:cubicBezTo>
                    <a:pt x="2694" y="1311"/>
                    <a:pt x="2694" y="1311"/>
                    <a:pt x="2694" y="1311"/>
                  </a:cubicBezTo>
                  <a:cubicBezTo>
                    <a:pt x="2694" y="2031"/>
                    <a:pt x="2126" y="2621"/>
                    <a:pt x="1344" y="2621"/>
                  </a:cubicBezTo>
                  <a:cubicBezTo>
                    <a:pt x="562" y="2621"/>
                    <a:pt x="0" y="2038"/>
                    <a:pt x="0" y="1318"/>
                  </a:cubicBezTo>
                  <a:close/>
                  <a:moveTo>
                    <a:pt x="2111" y="1318"/>
                  </a:moveTo>
                  <a:cubicBezTo>
                    <a:pt x="2111" y="1311"/>
                    <a:pt x="2111" y="1311"/>
                    <a:pt x="2111" y="1311"/>
                  </a:cubicBezTo>
                  <a:cubicBezTo>
                    <a:pt x="2111" y="876"/>
                    <a:pt x="1793" y="514"/>
                    <a:pt x="1344" y="514"/>
                  </a:cubicBezTo>
                  <a:cubicBezTo>
                    <a:pt x="895" y="514"/>
                    <a:pt x="583" y="869"/>
                    <a:pt x="583" y="1303"/>
                  </a:cubicBezTo>
                  <a:cubicBezTo>
                    <a:pt x="583" y="1311"/>
                    <a:pt x="583" y="1311"/>
                    <a:pt x="583" y="1311"/>
                  </a:cubicBezTo>
                  <a:cubicBezTo>
                    <a:pt x="583" y="1745"/>
                    <a:pt x="902" y="2107"/>
                    <a:pt x="1351" y="2107"/>
                  </a:cubicBezTo>
                  <a:cubicBezTo>
                    <a:pt x="1800" y="2107"/>
                    <a:pt x="2111" y="1752"/>
                    <a:pt x="2111" y="1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/>
            <p:cNvSpPr/>
            <p:nvPr/>
          </p:nvSpPr>
          <p:spPr bwMode="auto">
            <a:xfrm>
              <a:off x="2597150" y="20638"/>
              <a:ext cx="1211263" cy="1212850"/>
            </a:xfrm>
            <a:custGeom>
              <a:avLst/>
              <a:gdLst/>
              <a:ahLst/>
              <a:cxnLst/>
              <a:rect l="0" t="0" r="r" b="b"/>
              <a:pathLst>
                <a:path w="763" h="764">
                  <a:moveTo>
                    <a:pt x="0" y="0"/>
                  </a:moveTo>
                  <a:lnTo>
                    <a:pt x="181" y="0"/>
                  </a:lnTo>
                  <a:lnTo>
                    <a:pt x="381" y="323"/>
                  </a:lnTo>
                  <a:lnTo>
                    <a:pt x="582" y="0"/>
                  </a:lnTo>
                  <a:lnTo>
                    <a:pt x="763" y="0"/>
                  </a:lnTo>
                  <a:lnTo>
                    <a:pt x="763" y="764"/>
                  </a:lnTo>
                  <a:lnTo>
                    <a:pt x="596" y="764"/>
                  </a:lnTo>
                  <a:lnTo>
                    <a:pt x="596" y="265"/>
                  </a:lnTo>
                  <a:lnTo>
                    <a:pt x="381" y="592"/>
                  </a:lnTo>
                  <a:lnTo>
                    <a:pt x="377" y="592"/>
                  </a:lnTo>
                  <a:lnTo>
                    <a:pt x="164" y="269"/>
                  </a:lnTo>
                  <a:lnTo>
                    <a:pt x="164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4103688" y="20638"/>
              <a:ext cx="1030288" cy="1212850"/>
            </a:xfrm>
            <a:custGeom>
              <a:avLst/>
              <a:gdLst/>
              <a:ahLst/>
              <a:cxnLst/>
              <a:rect l="0" t="0" r="r" b="b"/>
              <a:pathLst>
                <a:path w="2155" h="2535">
                  <a:moveTo>
                    <a:pt x="0" y="0"/>
                  </a:moveTo>
                  <a:cubicBezTo>
                    <a:pt x="1177" y="0"/>
                    <a:pt x="1177" y="0"/>
                    <a:pt x="1177" y="0"/>
                  </a:cubicBezTo>
                  <a:cubicBezTo>
                    <a:pt x="1467" y="0"/>
                    <a:pt x="1695" y="80"/>
                    <a:pt x="1840" y="225"/>
                  </a:cubicBezTo>
                  <a:cubicBezTo>
                    <a:pt x="1955" y="341"/>
                    <a:pt x="2013" y="482"/>
                    <a:pt x="2013" y="656"/>
                  </a:cubicBezTo>
                  <a:cubicBezTo>
                    <a:pt x="2013" y="663"/>
                    <a:pt x="2013" y="663"/>
                    <a:pt x="2013" y="663"/>
                  </a:cubicBezTo>
                  <a:cubicBezTo>
                    <a:pt x="2013" y="949"/>
                    <a:pt x="1861" y="1108"/>
                    <a:pt x="1680" y="1210"/>
                  </a:cubicBezTo>
                  <a:cubicBezTo>
                    <a:pt x="1974" y="1322"/>
                    <a:pt x="2155" y="1492"/>
                    <a:pt x="2155" y="1832"/>
                  </a:cubicBezTo>
                  <a:cubicBezTo>
                    <a:pt x="2155" y="1840"/>
                    <a:pt x="2155" y="1840"/>
                    <a:pt x="2155" y="1840"/>
                  </a:cubicBezTo>
                  <a:cubicBezTo>
                    <a:pt x="2155" y="2303"/>
                    <a:pt x="1778" y="2535"/>
                    <a:pt x="1206" y="2535"/>
                  </a:cubicBezTo>
                  <a:cubicBezTo>
                    <a:pt x="0" y="2535"/>
                    <a:pt x="0" y="2535"/>
                    <a:pt x="0" y="2535"/>
                  </a:cubicBezTo>
                  <a:lnTo>
                    <a:pt x="0" y="0"/>
                  </a:lnTo>
                  <a:close/>
                  <a:moveTo>
                    <a:pt x="1459" y="750"/>
                  </a:moveTo>
                  <a:cubicBezTo>
                    <a:pt x="1459" y="583"/>
                    <a:pt x="1329" y="489"/>
                    <a:pt x="1094" y="489"/>
                  </a:cubicBezTo>
                  <a:cubicBezTo>
                    <a:pt x="543" y="489"/>
                    <a:pt x="543" y="489"/>
                    <a:pt x="543" y="489"/>
                  </a:cubicBezTo>
                  <a:cubicBezTo>
                    <a:pt x="543" y="1025"/>
                    <a:pt x="543" y="1025"/>
                    <a:pt x="543" y="1025"/>
                  </a:cubicBezTo>
                  <a:cubicBezTo>
                    <a:pt x="1058" y="1025"/>
                    <a:pt x="1058" y="1025"/>
                    <a:pt x="1058" y="1025"/>
                  </a:cubicBezTo>
                  <a:cubicBezTo>
                    <a:pt x="1304" y="1025"/>
                    <a:pt x="1459" y="945"/>
                    <a:pt x="1459" y="757"/>
                  </a:cubicBezTo>
                  <a:lnTo>
                    <a:pt x="1459" y="750"/>
                  </a:lnTo>
                  <a:close/>
                  <a:moveTo>
                    <a:pt x="1188" y="1488"/>
                  </a:moveTo>
                  <a:cubicBezTo>
                    <a:pt x="543" y="1488"/>
                    <a:pt x="543" y="1488"/>
                    <a:pt x="543" y="1488"/>
                  </a:cubicBezTo>
                  <a:cubicBezTo>
                    <a:pt x="543" y="2046"/>
                    <a:pt x="543" y="2046"/>
                    <a:pt x="543" y="2046"/>
                  </a:cubicBezTo>
                  <a:cubicBezTo>
                    <a:pt x="1206" y="2046"/>
                    <a:pt x="1206" y="2046"/>
                    <a:pt x="1206" y="2046"/>
                  </a:cubicBezTo>
                  <a:cubicBezTo>
                    <a:pt x="1452" y="2046"/>
                    <a:pt x="1601" y="1959"/>
                    <a:pt x="1601" y="1771"/>
                  </a:cubicBezTo>
                  <a:cubicBezTo>
                    <a:pt x="1601" y="1764"/>
                    <a:pt x="1601" y="1764"/>
                    <a:pt x="1601" y="1764"/>
                  </a:cubicBezTo>
                  <a:cubicBezTo>
                    <a:pt x="1601" y="1593"/>
                    <a:pt x="1474" y="1488"/>
                    <a:pt x="1188" y="14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/>
            <p:cNvSpPr/>
            <p:nvPr/>
          </p:nvSpPr>
          <p:spPr bwMode="auto">
            <a:xfrm>
              <a:off x="5903913" y="17463"/>
              <a:ext cx="1003300" cy="1212850"/>
            </a:xfrm>
            <a:custGeom>
              <a:avLst/>
              <a:gdLst/>
              <a:ahLst/>
              <a:cxnLst/>
              <a:rect l="0" t="0" r="r" b="b"/>
              <a:pathLst>
                <a:path w="632" h="764">
                  <a:moveTo>
                    <a:pt x="232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632" y="0"/>
                  </a:lnTo>
                  <a:lnTo>
                    <a:pt x="632" y="155"/>
                  </a:lnTo>
                  <a:lnTo>
                    <a:pt x="400" y="155"/>
                  </a:lnTo>
                  <a:lnTo>
                    <a:pt x="400" y="764"/>
                  </a:lnTo>
                  <a:lnTo>
                    <a:pt x="232" y="764"/>
                  </a:lnTo>
                  <a:lnTo>
                    <a:pt x="232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5373688" y="96678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5373688" y="2063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5373688" y="493713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13"/>
            <p:cNvSpPr/>
            <p:nvPr/>
          </p:nvSpPr>
          <p:spPr bwMode="auto">
            <a:xfrm>
              <a:off x="6350" y="1814513"/>
              <a:ext cx="290513" cy="341313"/>
            </a:xfrm>
            <a:custGeom>
              <a:avLst/>
              <a:gdLst/>
              <a:ahLst/>
              <a:cxnLst/>
              <a:rect l="0" t="0" r="r" b="b"/>
              <a:pathLst>
                <a:path w="183" h="215">
                  <a:moveTo>
                    <a:pt x="0" y="0"/>
                  </a:moveTo>
                  <a:lnTo>
                    <a:pt x="24" y="0"/>
                  </a:lnTo>
                  <a:lnTo>
                    <a:pt x="24" y="128"/>
                  </a:lnTo>
                  <a:lnTo>
                    <a:pt x="148" y="0"/>
                  </a:lnTo>
                  <a:lnTo>
                    <a:pt x="179" y="0"/>
                  </a:lnTo>
                  <a:lnTo>
                    <a:pt x="87" y="94"/>
                  </a:lnTo>
                  <a:lnTo>
                    <a:pt x="183" y="215"/>
                  </a:lnTo>
                  <a:lnTo>
                    <a:pt x="153" y="215"/>
                  </a:lnTo>
                  <a:lnTo>
                    <a:pt x="70" y="111"/>
                  </a:lnTo>
                  <a:lnTo>
                    <a:pt x="24" y="157"/>
                  </a:lnTo>
                  <a:lnTo>
                    <a:pt x="24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320675" y="1898650"/>
              <a:ext cx="261938" cy="261938"/>
            </a:xfrm>
            <a:custGeom>
              <a:avLst/>
              <a:gdLst/>
              <a:ahLst/>
              <a:cxnLst/>
              <a:rect l="0" t="0" r="r" b="b"/>
              <a:pathLst>
                <a:path w="549" h="550">
                  <a:moveTo>
                    <a:pt x="0" y="277"/>
                  </a:moveTo>
                  <a:cubicBezTo>
                    <a:pt x="0" y="275"/>
                    <a:pt x="0" y="275"/>
                    <a:pt x="0" y="275"/>
                  </a:cubicBezTo>
                  <a:cubicBezTo>
                    <a:pt x="0" y="127"/>
                    <a:pt x="116" y="0"/>
                    <a:pt x="275" y="0"/>
                  </a:cubicBezTo>
                  <a:cubicBezTo>
                    <a:pt x="433" y="0"/>
                    <a:pt x="549" y="125"/>
                    <a:pt x="549" y="273"/>
                  </a:cubicBezTo>
                  <a:cubicBezTo>
                    <a:pt x="549" y="275"/>
                    <a:pt x="549" y="275"/>
                    <a:pt x="549" y="275"/>
                  </a:cubicBezTo>
                  <a:cubicBezTo>
                    <a:pt x="549" y="424"/>
                    <a:pt x="432" y="550"/>
                    <a:pt x="273" y="550"/>
                  </a:cubicBezTo>
                  <a:cubicBezTo>
                    <a:pt x="115" y="550"/>
                    <a:pt x="0" y="426"/>
                    <a:pt x="0" y="277"/>
                  </a:cubicBezTo>
                  <a:close/>
                  <a:moveTo>
                    <a:pt x="468" y="277"/>
                  </a:moveTo>
                  <a:cubicBezTo>
                    <a:pt x="468" y="275"/>
                    <a:pt x="468" y="275"/>
                    <a:pt x="468" y="275"/>
                  </a:cubicBezTo>
                  <a:cubicBezTo>
                    <a:pt x="468" y="162"/>
                    <a:pt x="384" y="70"/>
                    <a:pt x="273" y="70"/>
                  </a:cubicBezTo>
                  <a:cubicBezTo>
                    <a:pt x="159" y="70"/>
                    <a:pt x="80" y="162"/>
                    <a:pt x="80" y="273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388"/>
                    <a:pt x="164" y="480"/>
                    <a:pt x="275" y="480"/>
                  </a:cubicBezTo>
                  <a:cubicBezTo>
                    <a:pt x="389" y="480"/>
                    <a:pt x="468" y="388"/>
                    <a:pt x="468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/>
            <p:cNvSpPr/>
            <p:nvPr/>
          </p:nvSpPr>
          <p:spPr bwMode="auto">
            <a:xfrm>
              <a:off x="649288" y="1898650"/>
              <a:ext cx="382588" cy="257175"/>
            </a:xfrm>
            <a:custGeom>
              <a:avLst/>
              <a:gdLst/>
              <a:ahLst/>
              <a:cxnLst/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6" y="47"/>
                    <a:pt x="512" y="0"/>
                    <a:pt x="603" y="0"/>
                  </a:cubicBezTo>
                  <a:cubicBezTo>
                    <a:pt x="725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70" y="72"/>
                    <a:pt x="584" y="72"/>
                  </a:cubicBezTo>
                  <a:cubicBezTo>
                    <a:pt x="505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9" y="141"/>
                    <a:pt x="79" y="238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/>
            <p:cNvSpPr/>
            <p:nvPr/>
          </p:nvSpPr>
          <p:spPr bwMode="auto">
            <a:xfrm>
              <a:off x="1112838" y="1898650"/>
              <a:ext cx="382588" cy="257175"/>
            </a:xfrm>
            <a:custGeom>
              <a:avLst/>
              <a:gdLst/>
              <a:ahLst/>
              <a:cxnLst/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5" y="47"/>
                    <a:pt x="511" y="0"/>
                    <a:pt x="603" y="0"/>
                  </a:cubicBezTo>
                  <a:cubicBezTo>
                    <a:pt x="724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69" y="72"/>
                    <a:pt x="584" y="72"/>
                  </a:cubicBezTo>
                  <a:cubicBezTo>
                    <a:pt x="504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8" y="141"/>
                    <a:pt x="78" y="238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/>
            <p:cNvSpPr/>
            <p:nvPr/>
          </p:nvSpPr>
          <p:spPr bwMode="auto">
            <a:xfrm>
              <a:off x="1571625" y="1903413"/>
              <a:ext cx="220663" cy="257175"/>
            </a:xfrm>
            <a:custGeom>
              <a:avLst/>
              <a:gdLst/>
              <a:ahLst/>
              <a:cxnLst/>
              <a:rect l="0" t="0" r="r" b="b"/>
              <a:pathLst>
                <a:path w="460" h="537">
                  <a:moveTo>
                    <a:pt x="0" y="32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307"/>
                    <a:pt x="79" y="307"/>
                    <a:pt x="79" y="307"/>
                  </a:cubicBezTo>
                  <a:cubicBezTo>
                    <a:pt x="79" y="405"/>
                    <a:pt x="132" y="466"/>
                    <a:pt x="225" y="466"/>
                  </a:cubicBezTo>
                  <a:cubicBezTo>
                    <a:pt x="314" y="466"/>
                    <a:pt x="382" y="400"/>
                    <a:pt x="382" y="301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60" y="526"/>
                    <a:pt x="460" y="526"/>
                    <a:pt x="460" y="526"/>
                  </a:cubicBezTo>
                  <a:cubicBezTo>
                    <a:pt x="382" y="526"/>
                    <a:pt x="382" y="526"/>
                    <a:pt x="382" y="526"/>
                  </a:cubicBezTo>
                  <a:cubicBezTo>
                    <a:pt x="382" y="434"/>
                    <a:pt x="382" y="434"/>
                    <a:pt x="382" y="434"/>
                  </a:cubicBezTo>
                  <a:cubicBezTo>
                    <a:pt x="347" y="492"/>
                    <a:pt x="293" y="537"/>
                    <a:pt x="202" y="537"/>
                  </a:cubicBezTo>
                  <a:cubicBezTo>
                    <a:pt x="75" y="537"/>
                    <a:pt x="0" y="452"/>
                    <a:pt x="0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/>
            <p:cNvSpPr/>
            <p:nvPr/>
          </p:nvSpPr>
          <p:spPr bwMode="auto">
            <a:xfrm>
              <a:off x="1876425" y="1898650"/>
              <a:ext cx="219075" cy="257175"/>
            </a:xfrm>
            <a:custGeom>
              <a:avLst/>
              <a:gdLst/>
              <a:ahLst/>
              <a:cxnLst/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9" y="138"/>
                    <a:pt x="79" y="237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2160588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3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/>
            <p:cNvSpPr/>
            <p:nvPr/>
          </p:nvSpPr>
          <p:spPr bwMode="auto">
            <a:xfrm>
              <a:off x="2463800" y="1897063"/>
              <a:ext cx="141288" cy="258763"/>
            </a:xfrm>
            <a:custGeom>
              <a:avLst/>
              <a:gdLst/>
              <a:ahLst/>
              <a:cxnLst/>
              <a:rect l="0" t="0" r="r" b="b"/>
              <a:pathLst>
                <a:path w="294" h="540">
                  <a:moveTo>
                    <a:pt x="0" y="14"/>
                  </a:moveTo>
                  <a:cubicBezTo>
                    <a:pt x="79" y="14"/>
                    <a:pt x="79" y="14"/>
                    <a:pt x="79" y="14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118" y="63"/>
                    <a:pt x="194" y="0"/>
                    <a:pt x="294" y="4"/>
                  </a:cubicBezTo>
                  <a:cubicBezTo>
                    <a:pt x="294" y="89"/>
                    <a:pt x="294" y="89"/>
                    <a:pt x="294" y="89"/>
                  </a:cubicBezTo>
                  <a:cubicBezTo>
                    <a:pt x="288" y="89"/>
                    <a:pt x="288" y="89"/>
                    <a:pt x="288" y="89"/>
                  </a:cubicBezTo>
                  <a:cubicBezTo>
                    <a:pt x="173" y="89"/>
                    <a:pt x="79" y="171"/>
                    <a:pt x="79" y="330"/>
                  </a:cubicBezTo>
                  <a:cubicBezTo>
                    <a:pt x="79" y="540"/>
                    <a:pt x="79" y="540"/>
                    <a:pt x="79" y="540"/>
                  </a:cubicBezTo>
                  <a:cubicBezTo>
                    <a:pt x="0" y="540"/>
                    <a:pt x="0" y="540"/>
                    <a:pt x="0" y="54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/>
            <p:cNvSpPr/>
            <p:nvPr/>
          </p:nvSpPr>
          <p:spPr bwMode="auto">
            <a:xfrm>
              <a:off x="2660650" y="1898650"/>
              <a:ext cx="220663" cy="257175"/>
            </a:xfrm>
            <a:custGeom>
              <a:avLst/>
              <a:gdLst/>
              <a:ahLst/>
              <a:cxnLst/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8" y="138"/>
                    <a:pt x="78" y="237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2946400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/>
            <p:cNvSpPr/>
            <p:nvPr/>
          </p:nvSpPr>
          <p:spPr bwMode="auto">
            <a:xfrm>
              <a:off x="3228975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5" h="546">
                  <a:moveTo>
                    <a:pt x="0" y="469"/>
                  </a:moveTo>
                  <a:cubicBezTo>
                    <a:pt x="39" y="413"/>
                    <a:pt x="39" y="413"/>
                    <a:pt x="39" y="413"/>
                  </a:cubicBezTo>
                  <a:cubicBezTo>
                    <a:pt x="96" y="456"/>
                    <a:pt x="160" y="480"/>
                    <a:pt x="222" y="480"/>
                  </a:cubicBezTo>
                  <a:cubicBezTo>
                    <a:pt x="285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199" y="302"/>
                  </a:cubicBezTo>
                  <a:cubicBezTo>
                    <a:pt x="117" y="278"/>
                    <a:pt x="25" y="250"/>
                    <a:pt x="25" y="153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60"/>
                    <a:pt x="101" y="0"/>
                    <a:pt x="204" y="0"/>
                  </a:cubicBezTo>
                  <a:cubicBezTo>
                    <a:pt x="269" y="0"/>
                    <a:pt x="340" y="23"/>
                    <a:pt x="394" y="58"/>
                  </a:cubicBezTo>
                  <a:cubicBezTo>
                    <a:pt x="358" y="117"/>
                    <a:pt x="358" y="117"/>
                    <a:pt x="358" y="117"/>
                  </a:cubicBezTo>
                  <a:cubicBezTo>
                    <a:pt x="309" y="86"/>
                    <a:pt x="253" y="67"/>
                    <a:pt x="202" y="67"/>
                  </a:cubicBezTo>
                  <a:cubicBezTo>
                    <a:pt x="140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6" y="236"/>
                  </a:cubicBezTo>
                  <a:cubicBezTo>
                    <a:pt x="317" y="260"/>
                    <a:pt x="405" y="292"/>
                    <a:pt x="405" y="386"/>
                  </a:cubicBezTo>
                  <a:cubicBezTo>
                    <a:pt x="405" y="388"/>
                    <a:pt x="405" y="388"/>
                    <a:pt x="405" y="388"/>
                  </a:cubicBezTo>
                  <a:cubicBezTo>
                    <a:pt x="405" y="488"/>
                    <a:pt x="323" y="546"/>
                    <a:pt x="218" y="546"/>
                  </a:cubicBezTo>
                  <a:cubicBezTo>
                    <a:pt x="142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3638550" y="1806575"/>
              <a:ext cx="42863" cy="349250"/>
            </a:xfrm>
            <a:custGeom>
              <a:avLst/>
              <a:gdLst/>
              <a:ahLst/>
              <a:cxnLst/>
              <a:rect l="0" t="0" r="r" b="b"/>
              <a:pathLst>
                <a:path w="27" h="220">
                  <a:moveTo>
                    <a:pt x="0" y="0"/>
                  </a:moveTo>
                  <a:lnTo>
                    <a:pt x="27" y="0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0" y="0"/>
                  </a:lnTo>
                  <a:close/>
                  <a:moveTo>
                    <a:pt x="2" y="61"/>
                  </a:moveTo>
                  <a:lnTo>
                    <a:pt x="25" y="61"/>
                  </a:lnTo>
                  <a:lnTo>
                    <a:pt x="25" y="220"/>
                  </a:lnTo>
                  <a:lnTo>
                    <a:pt x="2" y="220"/>
                  </a:lnTo>
                  <a:lnTo>
                    <a:pt x="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/>
            <p:cNvSpPr/>
            <p:nvPr/>
          </p:nvSpPr>
          <p:spPr bwMode="auto">
            <a:xfrm>
              <a:off x="3743325" y="1827213"/>
              <a:ext cx="152400" cy="331788"/>
            </a:xfrm>
            <a:custGeom>
              <a:avLst/>
              <a:gdLst/>
              <a:ahLst/>
              <a:cxnLst/>
              <a:rect l="0" t="0" r="r" b="b"/>
              <a:pathLst>
                <a:path w="319" h="694">
                  <a:moveTo>
                    <a:pt x="74" y="546"/>
                  </a:moveTo>
                  <a:cubicBezTo>
                    <a:pt x="74" y="228"/>
                    <a:pt x="74" y="228"/>
                    <a:pt x="74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319" y="159"/>
                    <a:pt x="319" y="159"/>
                    <a:pt x="319" y="159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2" y="535"/>
                    <a:pt x="152" y="535"/>
                    <a:pt x="152" y="535"/>
                  </a:cubicBezTo>
                  <a:cubicBezTo>
                    <a:pt x="152" y="600"/>
                    <a:pt x="188" y="623"/>
                    <a:pt x="241" y="623"/>
                  </a:cubicBezTo>
                  <a:cubicBezTo>
                    <a:pt x="267" y="623"/>
                    <a:pt x="290" y="618"/>
                    <a:pt x="317" y="605"/>
                  </a:cubicBezTo>
                  <a:cubicBezTo>
                    <a:pt x="317" y="672"/>
                    <a:pt x="317" y="672"/>
                    <a:pt x="317" y="672"/>
                  </a:cubicBezTo>
                  <a:cubicBezTo>
                    <a:pt x="290" y="686"/>
                    <a:pt x="260" y="694"/>
                    <a:pt x="222" y="694"/>
                  </a:cubicBezTo>
                  <a:cubicBezTo>
                    <a:pt x="138" y="694"/>
                    <a:pt x="74" y="653"/>
                    <a:pt x="74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3952875" y="1989138"/>
              <a:ext cx="13493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3" name="Freeform 27"/>
            <p:cNvSpPr/>
            <p:nvPr/>
          </p:nvSpPr>
          <p:spPr bwMode="auto">
            <a:xfrm>
              <a:off x="4140200" y="1797050"/>
              <a:ext cx="152400" cy="358775"/>
            </a:xfrm>
            <a:custGeom>
              <a:avLst/>
              <a:gdLst/>
              <a:ahLst/>
              <a:cxnLst/>
              <a:rect l="0" t="0" r="r" b="b"/>
              <a:pathLst>
                <a:path w="318" h="748">
                  <a:moveTo>
                    <a:pt x="73" y="291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73" y="223"/>
                    <a:pt x="73" y="223"/>
                    <a:pt x="73" y="223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3" y="117"/>
                    <a:pt x="89" y="71"/>
                    <a:pt x="119" y="41"/>
                  </a:cubicBezTo>
                  <a:cubicBezTo>
                    <a:pt x="145" y="15"/>
                    <a:pt x="184" y="0"/>
                    <a:pt x="232" y="0"/>
                  </a:cubicBezTo>
                  <a:cubicBezTo>
                    <a:pt x="268" y="0"/>
                    <a:pt x="293" y="5"/>
                    <a:pt x="318" y="14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290" y="74"/>
                    <a:pt x="268" y="69"/>
                    <a:pt x="242" y="69"/>
                  </a:cubicBezTo>
                  <a:cubicBezTo>
                    <a:pt x="181" y="69"/>
                    <a:pt x="150" y="105"/>
                    <a:pt x="150" y="181"/>
                  </a:cubicBezTo>
                  <a:cubicBezTo>
                    <a:pt x="150" y="224"/>
                    <a:pt x="150" y="224"/>
                    <a:pt x="150" y="224"/>
                  </a:cubicBezTo>
                  <a:cubicBezTo>
                    <a:pt x="317" y="224"/>
                    <a:pt x="317" y="224"/>
                    <a:pt x="317" y="224"/>
                  </a:cubicBezTo>
                  <a:cubicBezTo>
                    <a:pt x="317" y="291"/>
                    <a:pt x="317" y="291"/>
                    <a:pt x="317" y="291"/>
                  </a:cubicBezTo>
                  <a:cubicBezTo>
                    <a:pt x="151" y="291"/>
                    <a:pt x="151" y="291"/>
                    <a:pt x="151" y="291"/>
                  </a:cubicBezTo>
                  <a:cubicBezTo>
                    <a:pt x="151" y="748"/>
                    <a:pt x="151" y="748"/>
                    <a:pt x="151" y="748"/>
                  </a:cubicBezTo>
                  <a:cubicBezTo>
                    <a:pt x="73" y="748"/>
                    <a:pt x="73" y="748"/>
                    <a:pt x="73" y="748"/>
                  </a:cubicBezTo>
                  <a:lnTo>
                    <a:pt x="73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4313238" y="1898650"/>
              <a:ext cx="417513" cy="261938"/>
            </a:xfrm>
            <a:custGeom>
              <a:avLst/>
              <a:gdLst/>
              <a:ahLst/>
              <a:cxnLst/>
              <a:rect l="0" t="0" r="r" b="b"/>
              <a:pathLst>
                <a:path w="874" h="550">
                  <a:moveTo>
                    <a:pt x="0" y="385"/>
                  </a:moveTo>
                  <a:cubicBezTo>
                    <a:pt x="0" y="383"/>
                    <a:pt x="0" y="383"/>
                    <a:pt x="0" y="383"/>
                  </a:cubicBezTo>
                  <a:cubicBezTo>
                    <a:pt x="0" y="272"/>
                    <a:pt x="92" y="213"/>
                    <a:pt x="221" y="213"/>
                  </a:cubicBezTo>
                  <a:cubicBezTo>
                    <a:pt x="285" y="213"/>
                    <a:pt x="330" y="222"/>
                    <a:pt x="377" y="236"/>
                  </a:cubicBezTo>
                  <a:cubicBezTo>
                    <a:pt x="377" y="217"/>
                    <a:pt x="377" y="217"/>
                    <a:pt x="377" y="217"/>
                  </a:cubicBezTo>
                  <a:cubicBezTo>
                    <a:pt x="377" y="123"/>
                    <a:pt x="322" y="74"/>
                    <a:pt x="225" y="74"/>
                  </a:cubicBezTo>
                  <a:cubicBezTo>
                    <a:pt x="165" y="74"/>
                    <a:pt x="119" y="90"/>
                    <a:pt x="70" y="112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05" y="22"/>
                    <a:pt x="158" y="4"/>
                    <a:pt x="233" y="4"/>
                  </a:cubicBezTo>
                  <a:cubicBezTo>
                    <a:pt x="333" y="4"/>
                    <a:pt x="400" y="42"/>
                    <a:pt x="427" y="117"/>
                  </a:cubicBezTo>
                  <a:cubicBezTo>
                    <a:pt x="469" y="46"/>
                    <a:pt x="542" y="0"/>
                    <a:pt x="629" y="0"/>
                  </a:cubicBezTo>
                  <a:cubicBezTo>
                    <a:pt x="783" y="0"/>
                    <a:pt x="874" y="125"/>
                    <a:pt x="874" y="278"/>
                  </a:cubicBezTo>
                  <a:cubicBezTo>
                    <a:pt x="874" y="289"/>
                    <a:pt x="873" y="295"/>
                    <a:pt x="872" y="304"/>
                  </a:cubicBezTo>
                  <a:cubicBezTo>
                    <a:pt x="455" y="304"/>
                    <a:pt x="455" y="304"/>
                    <a:pt x="455" y="304"/>
                  </a:cubicBezTo>
                  <a:cubicBezTo>
                    <a:pt x="466" y="418"/>
                    <a:pt x="547" y="482"/>
                    <a:pt x="640" y="482"/>
                  </a:cubicBezTo>
                  <a:cubicBezTo>
                    <a:pt x="713" y="482"/>
                    <a:pt x="763" y="453"/>
                    <a:pt x="806" y="408"/>
                  </a:cubicBezTo>
                  <a:cubicBezTo>
                    <a:pt x="855" y="452"/>
                    <a:pt x="855" y="452"/>
                    <a:pt x="855" y="452"/>
                  </a:cubicBezTo>
                  <a:cubicBezTo>
                    <a:pt x="803" y="511"/>
                    <a:pt x="738" y="550"/>
                    <a:pt x="638" y="550"/>
                  </a:cubicBezTo>
                  <a:cubicBezTo>
                    <a:pt x="553" y="550"/>
                    <a:pt x="476" y="511"/>
                    <a:pt x="429" y="444"/>
                  </a:cubicBezTo>
                  <a:cubicBezTo>
                    <a:pt x="373" y="502"/>
                    <a:pt x="296" y="549"/>
                    <a:pt x="199" y="549"/>
                  </a:cubicBezTo>
                  <a:cubicBezTo>
                    <a:pt x="97" y="549"/>
                    <a:pt x="0" y="493"/>
                    <a:pt x="0" y="385"/>
                  </a:cubicBezTo>
                  <a:close/>
                  <a:moveTo>
                    <a:pt x="397" y="392"/>
                  </a:moveTo>
                  <a:cubicBezTo>
                    <a:pt x="385" y="362"/>
                    <a:pt x="378" y="329"/>
                    <a:pt x="376" y="293"/>
                  </a:cubicBezTo>
                  <a:cubicBezTo>
                    <a:pt x="337" y="282"/>
                    <a:pt x="287" y="271"/>
                    <a:pt x="229" y="271"/>
                  </a:cubicBezTo>
                  <a:cubicBezTo>
                    <a:pt x="133" y="271"/>
                    <a:pt x="79" y="314"/>
                    <a:pt x="79" y="380"/>
                  </a:cubicBezTo>
                  <a:cubicBezTo>
                    <a:pt x="79" y="382"/>
                    <a:pt x="79" y="382"/>
                    <a:pt x="79" y="382"/>
                  </a:cubicBezTo>
                  <a:cubicBezTo>
                    <a:pt x="79" y="447"/>
                    <a:pt x="138" y="486"/>
                    <a:pt x="208" y="486"/>
                  </a:cubicBezTo>
                  <a:cubicBezTo>
                    <a:pt x="285" y="486"/>
                    <a:pt x="348" y="447"/>
                    <a:pt x="397" y="392"/>
                  </a:cubicBezTo>
                  <a:close/>
                  <a:moveTo>
                    <a:pt x="794" y="246"/>
                  </a:moveTo>
                  <a:cubicBezTo>
                    <a:pt x="785" y="150"/>
                    <a:pt x="730" y="67"/>
                    <a:pt x="627" y="67"/>
                  </a:cubicBezTo>
                  <a:cubicBezTo>
                    <a:pt x="534" y="67"/>
                    <a:pt x="465" y="143"/>
                    <a:pt x="454" y="246"/>
                  </a:cubicBezTo>
                  <a:lnTo>
                    <a:pt x="794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4800600" y="1800225"/>
              <a:ext cx="36513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4927600" y="1800225"/>
              <a:ext cx="38100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5037138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0" y="418"/>
                    <a:pt x="171" y="482"/>
                    <a:pt x="264" y="482"/>
                  </a:cubicBezTo>
                  <a:cubicBezTo>
                    <a:pt x="337" y="482"/>
                    <a:pt x="388" y="453"/>
                    <a:pt x="430" y="40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26" y="511"/>
                    <a:pt x="362" y="550"/>
                    <a:pt x="262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8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8" y="67"/>
                    <a:pt x="89" y="143"/>
                    <a:pt x="79" y="246"/>
                  </a:cubicBezTo>
                  <a:lnTo>
                    <a:pt x="418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/>
            <p:cNvSpPr/>
            <p:nvPr/>
          </p:nvSpPr>
          <p:spPr bwMode="auto">
            <a:xfrm>
              <a:off x="5319713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2" y="480"/>
                  </a:cubicBezTo>
                  <a:cubicBezTo>
                    <a:pt x="286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3"/>
            <p:cNvSpPr/>
            <p:nvPr/>
          </p:nvSpPr>
          <p:spPr bwMode="auto">
            <a:xfrm>
              <a:off x="5557838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3" y="480"/>
                  </a:cubicBezTo>
                  <a:cubicBezTo>
                    <a:pt x="286" y="480"/>
                    <a:pt x="332" y="448"/>
                    <a:pt x="332" y="397"/>
                  </a:cubicBezTo>
                  <a:cubicBezTo>
                    <a:pt x="332" y="395"/>
                    <a:pt x="332" y="395"/>
                    <a:pt x="332" y="395"/>
                  </a:cubicBezTo>
                  <a:cubicBezTo>
                    <a:pt x="332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60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4"/>
            <p:cNvSpPr/>
            <p:nvPr/>
          </p:nvSpPr>
          <p:spPr bwMode="auto">
            <a:xfrm>
              <a:off x="5821363" y="1800225"/>
              <a:ext cx="223838" cy="355600"/>
            </a:xfrm>
            <a:custGeom>
              <a:avLst/>
              <a:gdLst/>
              <a:ahLst/>
              <a:cxnLst/>
              <a:rect l="0" t="0" r="r" b="b"/>
              <a:pathLst>
                <a:path w="141" h="224">
                  <a:moveTo>
                    <a:pt x="0" y="0"/>
                  </a:moveTo>
                  <a:lnTo>
                    <a:pt x="23" y="0"/>
                  </a:lnTo>
                  <a:lnTo>
                    <a:pt x="23" y="154"/>
                  </a:lnTo>
                  <a:lnTo>
                    <a:pt x="109" y="65"/>
                  </a:lnTo>
                  <a:lnTo>
                    <a:pt x="138" y="65"/>
                  </a:lnTo>
                  <a:lnTo>
                    <a:pt x="72" y="133"/>
                  </a:lnTo>
                  <a:lnTo>
                    <a:pt x="141" y="224"/>
                  </a:lnTo>
                  <a:lnTo>
                    <a:pt x="112" y="224"/>
                  </a:lnTo>
                  <a:lnTo>
                    <a:pt x="56" y="150"/>
                  </a:lnTo>
                  <a:lnTo>
                    <a:pt x="23" y="182"/>
                  </a:lnTo>
                  <a:lnTo>
                    <a:pt x="23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6073775" y="1900238"/>
              <a:ext cx="222250" cy="260350"/>
            </a:xfrm>
            <a:custGeom>
              <a:avLst/>
              <a:gdLst/>
              <a:ahLst/>
              <a:cxnLst/>
              <a:rect l="0" t="0" r="r" b="b"/>
              <a:pathLst>
                <a:path w="463" h="545">
                  <a:moveTo>
                    <a:pt x="0" y="381"/>
                  </a:moveTo>
                  <a:cubicBezTo>
                    <a:pt x="0" y="379"/>
                    <a:pt x="0" y="379"/>
                    <a:pt x="0" y="379"/>
                  </a:cubicBezTo>
                  <a:cubicBezTo>
                    <a:pt x="0" y="268"/>
                    <a:pt x="92" y="209"/>
                    <a:pt x="225" y="209"/>
                  </a:cubicBezTo>
                  <a:cubicBezTo>
                    <a:pt x="292" y="209"/>
                    <a:pt x="340" y="218"/>
                    <a:pt x="387" y="232"/>
                  </a:cubicBezTo>
                  <a:cubicBezTo>
                    <a:pt x="387" y="213"/>
                    <a:pt x="387" y="213"/>
                    <a:pt x="387" y="213"/>
                  </a:cubicBezTo>
                  <a:cubicBezTo>
                    <a:pt x="387" y="119"/>
                    <a:pt x="329" y="70"/>
                    <a:pt x="230" y="70"/>
                  </a:cubicBezTo>
                  <a:cubicBezTo>
                    <a:pt x="168" y="70"/>
                    <a:pt x="119" y="86"/>
                    <a:pt x="70" y="108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105" y="18"/>
                    <a:pt x="162" y="0"/>
                    <a:pt x="239" y="0"/>
                  </a:cubicBezTo>
                  <a:cubicBezTo>
                    <a:pt x="313" y="0"/>
                    <a:pt x="370" y="20"/>
                    <a:pt x="409" y="58"/>
                  </a:cubicBezTo>
                  <a:cubicBezTo>
                    <a:pt x="444" y="94"/>
                    <a:pt x="463" y="145"/>
                    <a:pt x="463" y="212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87" y="455"/>
                    <a:pt x="387" y="455"/>
                    <a:pt x="387" y="455"/>
                  </a:cubicBezTo>
                  <a:cubicBezTo>
                    <a:pt x="351" y="503"/>
                    <a:pt x="289" y="545"/>
                    <a:pt x="197" y="545"/>
                  </a:cubicBezTo>
                  <a:cubicBezTo>
                    <a:pt x="99" y="545"/>
                    <a:pt x="0" y="489"/>
                    <a:pt x="0" y="381"/>
                  </a:cubicBezTo>
                  <a:close/>
                  <a:moveTo>
                    <a:pt x="388" y="341"/>
                  </a:moveTo>
                  <a:cubicBezTo>
                    <a:pt x="388" y="290"/>
                    <a:pt x="388" y="290"/>
                    <a:pt x="388" y="290"/>
                  </a:cubicBezTo>
                  <a:cubicBezTo>
                    <a:pt x="350" y="278"/>
                    <a:pt x="298" y="267"/>
                    <a:pt x="233" y="267"/>
                  </a:cubicBezTo>
                  <a:cubicBezTo>
                    <a:pt x="135" y="267"/>
                    <a:pt x="80" y="310"/>
                    <a:pt x="80" y="376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80" y="445"/>
                    <a:pt x="141" y="483"/>
                    <a:pt x="212" y="483"/>
                  </a:cubicBezTo>
                  <a:cubicBezTo>
                    <a:pt x="309" y="483"/>
                    <a:pt x="388" y="424"/>
                    <a:pt x="388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6375400" y="1800225"/>
              <a:ext cx="254000" cy="360363"/>
            </a:xfrm>
            <a:custGeom>
              <a:avLst/>
              <a:gdLst/>
              <a:ahLst/>
              <a:cxnLst/>
              <a:rect l="0" t="0" r="r" b="b"/>
              <a:pathLst>
                <a:path w="531" h="754">
                  <a:moveTo>
                    <a:pt x="78" y="642"/>
                  </a:moveTo>
                  <a:cubicBezTo>
                    <a:pt x="78" y="743"/>
                    <a:pt x="78" y="743"/>
                    <a:pt x="78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21" y="259"/>
                    <a:pt x="183" y="205"/>
                    <a:pt x="280" y="205"/>
                  </a:cubicBezTo>
                  <a:cubicBezTo>
                    <a:pt x="406" y="205"/>
                    <a:pt x="531" y="305"/>
                    <a:pt x="531" y="478"/>
                  </a:cubicBezTo>
                  <a:cubicBezTo>
                    <a:pt x="531" y="480"/>
                    <a:pt x="531" y="480"/>
                    <a:pt x="531" y="480"/>
                  </a:cubicBezTo>
                  <a:cubicBezTo>
                    <a:pt x="531" y="652"/>
                    <a:pt x="407" y="754"/>
                    <a:pt x="280" y="754"/>
                  </a:cubicBezTo>
                  <a:cubicBezTo>
                    <a:pt x="182" y="754"/>
                    <a:pt x="119" y="701"/>
                    <a:pt x="78" y="642"/>
                  </a:cubicBezTo>
                  <a:close/>
                  <a:moveTo>
                    <a:pt x="451" y="481"/>
                  </a:moveTo>
                  <a:cubicBezTo>
                    <a:pt x="451" y="479"/>
                    <a:pt x="451" y="479"/>
                    <a:pt x="451" y="479"/>
                  </a:cubicBezTo>
                  <a:cubicBezTo>
                    <a:pt x="451" y="355"/>
                    <a:pt x="365" y="276"/>
                    <a:pt x="265" y="276"/>
                  </a:cubicBezTo>
                  <a:cubicBezTo>
                    <a:pt x="168" y="276"/>
                    <a:pt x="75" y="358"/>
                    <a:pt x="75" y="478"/>
                  </a:cubicBezTo>
                  <a:cubicBezTo>
                    <a:pt x="75" y="480"/>
                    <a:pt x="75" y="480"/>
                    <a:pt x="75" y="480"/>
                  </a:cubicBezTo>
                  <a:cubicBezTo>
                    <a:pt x="75" y="603"/>
                    <a:pt x="168" y="684"/>
                    <a:pt x="265" y="684"/>
                  </a:cubicBezTo>
                  <a:cubicBezTo>
                    <a:pt x="367" y="684"/>
                    <a:pt x="451" y="609"/>
                    <a:pt x="451" y="4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91680" y="1167595"/>
            <a:ext cx="5472608" cy="2538282"/>
          </a:xfrm>
        </p:spPr>
        <p:txBody>
          <a:bodyPr anchor="ctr"/>
          <a:lstStyle>
            <a:lvl1pPr algn="ctr">
              <a:lnSpc>
                <a:spcPts val="3375"/>
              </a:lnSpc>
              <a:defRPr sz="3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Klik her for at tilføje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342900">
              <a:lnSpc>
                <a:spcPts val="975"/>
              </a:lnSpc>
              <a:defRPr/>
            </a:pPr>
            <a:fld id="{174915F8-A416-466B-97B4-3E8E02D262CD}" type="datetimeFigureOut">
              <a:rPr lang="en-US" sz="675" smtClean="0">
                <a:solidFill>
                  <a:prstClr val="white"/>
                </a:solidFill>
                <a:latin typeface="Trebuchet MS" panose="020B0603020202020204" pitchFamily="34" charset="0"/>
              </a:rPr>
              <a:pPr defTabSz="342900">
                <a:lnSpc>
                  <a:spcPts val="975"/>
                </a:lnSpc>
                <a:defRPr/>
              </a:pPr>
              <a:t>6/14/2023</a:t>
            </a:fld>
            <a:endParaRPr lang="en-US" sz="675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342900">
              <a:lnSpc>
                <a:spcPts val="975"/>
              </a:lnSpc>
              <a:defRPr/>
            </a:pPr>
            <a:r>
              <a:rPr lang="en-US" sz="675">
                <a:solidFill>
                  <a:prstClr val="white"/>
                </a:solidFill>
                <a:latin typeface="Trebuchet MS" panose="020B0603020202020204" pitchFamily="34" charset="0"/>
              </a:rPr>
              <a:t>
              </a:t>
            </a:r>
            <a:endParaRPr lang="en-US" sz="675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342900">
              <a:lnSpc>
                <a:spcPts val="975"/>
              </a:lnSpc>
              <a:defRPr/>
            </a:pPr>
            <a:fld id="{F3422BEA-4D31-4C39-B8C3-10D1386D54D5}" type="slidenum">
              <a:rPr lang="en-US" sz="750" b="1" smtClean="0">
                <a:solidFill>
                  <a:prstClr val="white"/>
                </a:solidFill>
                <a:latin typeface="Trebuchet MS" panose="020B0603020202020204" pitchFamily="34" charset="0"/>
              </a:rPr>
              <a:pPr defTabSz="342900">
                <a:lnSpc>
                  <a:spcPts val="975"/>
                </a:lnSpc>
                <a:defRPr/>
              </a:pPr>
              <a:t>‹nr.›</a:t>
            </a:fld>
            <a:endParaRPr lang="en-US" sz="750" b="1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30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7724" y="1432426"/>
            <a:ext cx="4133844" cy="792088"/>
          </a:xfrm>
        </p:spPr>
        <p:txBody>
          <a:bodyPr/>
          <a:lstStyle/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BA85E7DA-4203-7EC9-6E21-3D96E20746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211638" cy="5143500"/>
          </a:xfrm>
        </p:spPr>
        <p:txBody>
          <a:bodyPr/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7724" y="2386850"/>
            <a:ext cx="4103688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5E4B189C-EB9E-B29C-4996-6E838DA79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DF2657B-0646-B25C-D39F-5EE3E28233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48588" y="4732213"/>
            <a:ext cx="216025" cy="216025"/>
          </a:xfrm>
          <a:prstGeom prst="rect">
            <a:avLst/>
          </a:prstGeom>
        </p:spPr>
      </p:pic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18343D45-F3C0-F194-BF94-81A130D972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7725" y="116027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900" b="0" i="0" cap="all" baseline="0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3700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8207376" cy="31686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9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94941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9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77747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ktisk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4103687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3527425" cy="216421"/>
          </a:xfrm>
        </p:spPr>
        <p:txBody>
          <a:bodyPr/>
          <a:lstStyle>
            <a:lvl1pPr marL="0" indent="0">
              <a:buNone/>
              <a:defRPr sz="900" b="1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9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21388F4B-459C-62E7-B17F-7FDB3EC40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24" y="1419225"/>
            <a:ext cx="4093976" cy="2744671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77EC8576-0A38-6769-42D1-8B5E6AD53A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8263" y="163564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0" name="Pladsholder til billede 5">
            <a:extLst>
              <a:ext uri="{FF2B5EF4-FFF2-40B4-BE49-F238E27FC236}">
                <a16:creationId xmlns:a16="http://schemas.microsoft.com/office/drawing/2014/main" id="{5906595F-88BF-36BE-8F21-A36BEB580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16216" y="163564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" name="Pladsholder til billede 5">
            <a:extLst>
              <a:ext uri="{FF2B5EF4-FFF2-40B4-BE49-F238E27FC236}">
                <a16:creationId xmlns:a16="http://schemas.microsoft.com/office/drawing/2014/main" id="{954D426C-919B-F18D-AB1A-C6AEB7F34A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148263" y="297589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Pladsholder til billede 5">
            <a:extLst>
              <a:ext uri="{FF2B5EF4-FFF2-40B4-BE49-F238E27FC236}">
                <a16:creationId xmlns:a16="http://schemas.microsoft.com/office/drawing/2014/main" id="{53BEA6E0-35DA-9638-DF8F-3D83566A5C1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516216" y="297589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490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527623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915566"/>
            <a:ext cx="4103688" cy="3672309"/>
          </a:xfrm>
        </p:spPr>
        <p:txBody>
          <a:bodyPr/>
          <a:lstStyle>
            <a:lvl1pPr marL="180000" indent="-1800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 sz="1000" b="1" i="0">
                <a:latin typeface="Neue Haas Grotesk Text Pro" panose="020B0504020202020204" pitchFamily="34" charset="77"/>
              </a:defRPr>
            </a:lvl1pPr>
            <a:lvl2pPr marL="351450" indent="-17145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Normal systemskrift"/>
              <a:buChar char="–"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24" y="1419225"/>
            <a:ext cx="3527624" cy="2736701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513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 + billede (høj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815655" cy="3168650"/>
          </a:xfrm>
        </p:spPr>
        <p:txBody>
          <a:bodyPr/>
          <a:lstStyle>
            <a:lvl1pPr marL="0" indent="0">
              <a:buNone/>
              <a:defRPr sz="10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9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145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815655" cy="3168650"/>
          </a:xfrm>
        </p:spPr>
        <p:txBody>
          <a:bodyPr/>
          <a:lstStyle>
            <a:lvl1pPr marL="0" indent="0">
              <a:buNone/>
              <a:defRPr sz="10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9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555625"/>
            <a:ext cx="4103688" cy="403225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00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8313" y="555625"/>
            <a:ext cx="8207375" cy="6479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a-DK" noProof="0" err="1"/>
              <a:t>Lorem</a:t>
            </a:r>
            <a:r>
              <a:rPr lang="da-DK" noProof="0"/>
              <a:t> </a:t>
            </a:r>
            <a:r>
              <a:rPr lang="da-DK" noProof="0" err="1"/>
              <a:t>ipsum</a:t>
            </a:r>
            <a:r>
              <a:rPr lang="da-DK" noProof="0"/>
              <a:t> </a:t>
            </a:r>
            <a:r>
              <a:rPr lang="da-DK" noProof="0" err="1"/>
              <a:t>dolor</a:t>
            </a:r>
            <a:br>
              <a:rPr lang="da-DK" noProof="0"/>
            </a:br>
            <a:r>
              <a:rPr lang="da-DK" noProof="0" err="1"/>
              <a:t>lorem</a:t>
            </a:r>
            <a:endParaRPr lang="da-DK" noProof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BDB83AA-26AC-624A-BEA8-DE70D09AD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419225"/>
            <a:ext cx="8207375" cy="316865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1B46BE0-2749-43F6-F1C5-7A80EC23DDD4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87181" y="4728661"/>
            <a:ext cx="219577" cy="2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6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18" r:id="rId2"/>
    <p:sldLayoutId id="2147483817" r:id="rId3"/>
    <p:sldLayoutId id="2147483825" r:id="rId4"/>
    <p:sldLayoutId id="2147483827" r:id="rId5"/>
    <p:sldLayoutId id="2147483816" r:id="rId6"/>
    <p:sldLayoutId id="2147483824" r:id="rId7"/>
    <p:sldLayoutId id="2147483820" r:id="rId8"/>
    <p:sldLayoutId id="2147483829" r:id="rId9"/>
    <p:sldLayoutId id="2147483828" r:id="rId10"/>
    <p:sldLayoutId id="2147483841" r:id="rId11"/>
    <p:sldLayoutId id="2147483832" r:id="rId12"/>
    <p:sldLayoutId id="2147483833" r:id="rId13"/>
    <p:sldLayoutId id="2147483837" r:id="rId14"/>
    <p:sldLayoutId id="2147483838" r:id="rId15"/>
    <p:sldLayoutId id="2147483839" r:id="rId16"/>
    <p:sldLayoutId id="2147483840" r:id="rId17"/>
    <p:sldLayoutId id="2147483830" r:id="rId18"/>
    <p:sldLayoutId id="2147483819" r:id="rId19"/>
    <p:sldLayoutId id="2147483834" r:id="rId20"/>
    <p:sldLayoutId id="2147483835" r:id="rId21"/>
    <p:sldLayoutId id="2147483836" r:id="rId22"/>
    <p:sldLayoutId id="2147483822" r:id="rId23"/>
    <p:sldLayoutId id="2147483831" r:id="rId24"/>
    <p:sldLayoutId id="2147483843" r:id="rId25"/>
    <p:sldLayoutId id="2147483845" r:id="rId26"/>
    <p:sldLayoutId id="2147483848" r:id="rId27"/>
  </p:sldLayoutIdLst>
  <p:hf hdr="0" ft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da-DK" sz="2200" b="1" i="0" kern="0" spc="0" baseline="0" noProof="0" dirty="0">
          <a:solidFill>
            <a:schemeClr val="tx1"/>
          </a:solidFill>
          <a:latin typeface="Neue Haas Grotesk Text Pro" panose="020B0504020202020204" pitchFamily="34" charset="77"/>
          <a:ea typeface="+mj-ea"/>
          <a:cs typeface="Arial"/>
        </a:defRPr>
      </a:lvl1pPr>
    </p:titleStyle>
    <p:bodyStyle>
      <a:lvl1pPr marL="0" indent="-252000" algn="l" defTabSz="457200" rtl="0" eaLnBrk="1" latinLnBrk="0" hangingPunct="1">
        <a:spcBef>
          <a:spcPts val="300"/>
        </a:spcBef>
        <a:spcAft>
          <a:spcPts val="600"/>
        </a:spcAft>
        <a:buClr>
          <a:srgbClr val="EB052F"/>
        </a:buClr>
        <a:buFont typeface="Wingdings" pitchFamily="2" charset="2"/>
        <a:buChar char="§"/>
        <a:defRPr lang="da-DK" sz="1200" b="0" i="0" kern="0" baseline="0" dirty="0">
          <a:solidFill>
            <a:schemeClr val="tx1"/>
          </a:solidFill>
          <a:latin typeface="Neue Haas Grotesk Text Pro" panose="020B0504020202020204" pitchFamily="34" charset="77"/>
          <a:ea typeface="+mn-ea"/>
          <a:cs typeface="Arial"/>
        </a:defRPr>
      </a:lvl1pPr>
      <a:lvl2pPr marL="252000" indent="-180000" algn="l" defTabSz="457200" rtl="0" eaLnBrk="1" latinLnBrk="0" hangingPunct="1">
        <a:spcBef>
          <a:spcPts val="300"/>
        </a:spcBef>
        <a:spcAft>
          <a:spcPts val="300"/>
        </a:spcAft>
        <a:buClr>
          <a:srgbClr val="EB052F"/>
        </a:buClr>
        <a:buFont typeface="Wingdings" pitchFamily="2" charset="2"/>
        <a:buChar char="§"/>
        <a:defRPr lang="da-DK" sz="1000" b="0" i="0" kern="0" dirty="0" smtClean="0">
          <a:solidFill>
            <a:schemeClr val="tx1"/>
          </a:solidFill>
          <a:latin typeface="Neue Haas Grotesk Text Pro" panose="020B0504020202020204" pitchFamily="34" charset="77"/>
          <a:ea typeface="+mn-ea"/>
          <a:cs typeface="Arial"/>
        </a:defRPr>
      </a:lvl2pPr>
      <a:lvl3pPr marL="432000" marR="0" indent="-1800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EB052F"/>
        </a:buClr>
        <a:buSzTx/>
        <a:buFont typeface="Wingdings" pitchFamily="2" charset="2"/>
        <a:buChar char="§"/>
        <a:tabLst/>
        <a:defRPr lang="da-DK" sz="900" b="0" i="0" kern="0" dirty="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3pPr>
      <a:lvl4pPr marL="252000" indent="0" algn="l" defTabSz="457200" rtl="0" eaLnBrk="1" latinLnBrk="0" hangingPunct="1">
        <a:spcBef>
          <a:spcPts val="0"/>
        </a:spcBef>
        <a:buFont typeface="CambriaMath"/>
        <a:buNone/>
        <a:defRPr sz="900" b="0" i="0" kern="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4pPr>
      <a:lvl5pPr marL="378000" indent="-126000" algn="l" defTabSz="457200" rtl="0" eaLnBrk="1" latinLnBrk="0" hangingPunct="1">
        <a:spcBef>
          <a:spcPts val="0"/>
        </a:spcBef>
        <a:buFont typeface="CambriaMath"/>
        <a:buChar char="⎯"/>
        <a:defRPr sz="900" b="0" i="0" kern="1200">
          <a:solidFill>
            <a:schemeClr val="tx1"/>
          </a:solidFill>
          <a:latin typeface="Source Sans Pro Light" panose="020B0403030403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5" userDrawn="1">
          <p15:clr>
            <a:srgbClr val="F26B43"/>
          </p15:clr>
        </p15:guide>
        <p15:guide id="2" orient="horz" pos="2890" userDrawn="1">
          <p15:clr>
            <a:srgbClr val="F26B43"/>
          </p15:clr>
        </p15:guide>
        <p15:guide id="3" orient="horz" pos="169" userDrawn="1">
          <p15:clr>
            <a:srgbClr val="F26B43"/>
          </p15:clr>
        </p15:guide>
        <p15:guide id="4" pos="5465" userDrawn="1">
          <p15:clr>
            <a:srgbClr val="F26B43"/>
          </p15:clr>
        </p15:guide>
        <p15:guide id="7" pos="2880">
          <p15:clr>
            <a:srgbClr val="F26B43"/>
          </p15:clr>
        </p15:guide>
        <p15:guide id="8" orient="horz" pos="894" userDrawn="1">
          <p15:clr>
            <a:srgbClr val="F26B43"/>
          </p15:clr>
        </p15:guide>
        <p15:guide id="9" orient="horz" pos="1620">
          <p15:clr>
            <a:srgbClr val="F26B43"/>
          </p15:clr>
        </p15:guide>
        <p15:guide id="10" orient="horz" pos="3117">
          <p15:clr>
            <a:srgbClr val="F26B43"/>
          </p15:clr>
        </p15:guide>
        <p15:guide id="11" orient="horz" pos="350" userDrawn="1">
          <p15:clr>
            <a:srgbClr val="F26B43"/>
          </p15:clr>
        </p15:guide>
        <p15:guide id="12" pos="113" userDrawn="1">
          <p15:clr>
            <a:srgbClr val="F26B43"/>
          </p15:clr>
        </p15:guide>
        <p15:guide id="13" pos="5647" userDrawn="1">
          <p15:clr>
            <a:srgbClr val="F26B43"/>
          </p15:clr>
        </p15:guide>
        <p15:guide id="14" orient="horz" pos="123" userDrawn="1">
          <p15:clr>
            <a:srgbClr val="F26B43"/>
          </p15:clr>
        </p15:guide>
        <p15:guide id="15" orient="horz" pos="214" userDrawn="1">
          <p15:clr>
            <a:srgbClr val="F26B43"/>
          </p15:clr>
        </p15:guide>
        <p15:guide id="16" orient="horz" pos="305" userDrawn="1">
          <p15:clr>
            <a:srgbClr val="F26B43"/>
          </p15:clr>
        </p15:guide>
        <p15:guide id="17" pos="32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10" Type="http://schemas.openxmlformats.org/officeDocument/2006/relationships/image" Target="../media/image90.svg"/><Relationship Id="rId4" Type="http://schemas.openxmlformats.org/officeDocument/2006/relationships/image" Target="../media/image84.svg"/><Relationship Id="rId9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3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6.svg"/><Relationship Id="rId11" Type="http://schemas.openxmlformats.org/officeDocument/2006/relationships/image" Target="../media/image93.svg"/><Relationship Id="rId5" Type="http://schemas.openxmlformats.org/officeDocument/2006/relationships/image" Target="../media/image85.png"/><Relationship Id="rId10" Type="http://schemas.openxmlformats.org/officeDocument/2006/relationships/image" Target="../media/image87.png"/><Relationship Id="rId4" Type="http://schemas.openxmlformats.org/officeDocument/2006/relationships/image" Target="../media/image84.svg"/><Relationship Id="rId9" Type="http://schemas.openxmlformats.org/officeDocument/2006/relationships/image" Target="../media/image9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13" Type="http://schemas.openxmlformats.org/officeDocument/2006/relationships/image" Target="../media/image102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64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7.svg"/><Relationship Id="rId11" Type="http://schemas.openxmlformats.org/officeDocument/2006/relationships/image" Target="../media/image63.png"/><Relationship Id="rId5" Type="http://schemas.openxmlformats.org/officeDocument/2006/relationships/image" Target="../media/image96.png"/><Relationship Id="rId10" Type="http://schemas.openxmlformats.org/officeDocument/2006/relationships/image" Target="../media/image101.svg"/><Relationship Id="rId4" Type="http://schemas.openxmlformats.org/officeDocument/2006/relationships/image" Target="../media/image95.svg"/><Relationship Id="rId9" Type="http://schemas.openxmlformats.org/officeDocument/2006/relationships/image" Target="../media/image100.png"/><Relationship Id="rId14" Type="http://schemas.openxmlformats.org/officeDocument/2006/relationships/image" Target="../media/image10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svg"/><Relationship Id="rId13" Type="http://schemas.openxmlformats.org/officeDocument/2006/relationships/image" Target="../media/image100.png"/><Relationship Id="rId18" Type="http://schemas.openxmlformats.org/officeDocument/2006/relationships/image" Target="../media/image112.svg"/><Relationship Id="rId3" Type="http://schemas.openxmlformats.org/officeDocument/2006/relationships/image" Target="../media/image94.png"/><Relationship Id="rId7" Type="http://schemas.openxmlformats.org/officeDocument/2006/relationships/image" Target="../media/image106.png"/><Relationship Id="rId12" Type="http://schemas.openxmlformats.org/officeDocument/2006/relationships/image" Target="../media/image99.sv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03.sv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5.svg"/><Relationship Id="rId11" Type="http://schemas.openxmlformats.org/officeDocument/2006/relationships/image" Target="../media/image98.png"/><Relationship Id="rId5" Type="http://schemas.openxmlformats.org/officeDocument/2006/relationships/image" Target="../media/image96.png"/><Relationship Id="rId15" Type="http://schemas.openxmlformats.org/officeDocument/2006/relationships/image" Target="../media/image102.png"/><Relationship Id="rId10" Type="http://schemas.openxmlformats.org/officeDocument/2006/relationships/image" Target="../media/image109.svg"/><Relationship Id="rId4" Type="http://schemas.openxmlformats.org/officeDocument/2006/relationships/image" Target="../media/image104.svg"/><Relationship Id="rId9" Type="http://schemas.openxmlformats.org/officeDocument/2006/relationships/image" Target="../media/image108.png"/><Relationship Id="rId14" Type="http://schemas.openxmlformats.org/officeDocument/2006/relationships/image" Target="../media/image1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image" Target="../media/image20.png"/><Relationship Id="rId26" Type="http://schemas.openxmlformats.org/officeDocument/2006/relationships/image" Target="../media/image24.png"/><Relationship Id="rId3" Type="http://schemas.openxmlformats.org/officeDocument/2006/relationships/slide" Target="slide5.xml"/><Relationship Id="rId21" Type="http://schemas.openxmlformats.org/officeDocument/2006/relationships/slide" Target="slide15.xml"/><Relationship Id="rId34" Type="http://schemas.openxmlformats.org/officeDocument/2006/relationships/image" Target="../media/image28.png"/><Relationship Id="rId7" Type="http://schemas.openxmlformats.org/officeDocument/2006/relationships/slide" Target="slide7.xml"/><Relationship Id="rId12" Type="http://schemas.openxmlformats.org/officeDocument/2006/relationships/image" Target="../media/image17.png"/><Relationship Id="rId17" Type="http://schemas.openxmlformats.org/officeDocument/2006/relationships/slide" Target="slide13.xml"/><Relationship Id="rId25" Type="http://schemas.openxmlformats.org/officeDocument/2006/relationships/slide" Target="slide17.xml"/><Relationship Id="rId33" Type="http://schemas.openxmlformats.org/officeDocument/2006/relationships/slide" Target="slide23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29" Type="http://schemas.openxmlformats.org/officeDocument/2006/relationships/slide" Target="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slide" Target="slide10.xml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5" Type="http://schemas.openxmlformats.org/officeDocument/2006/relationships/slide" Target="slide6.xml"/><Relationship Id="rId15" Type="http://schemas.openxmlformats.org/officeDocument/2006/relationships/slide" Target="slide12.xml"/><Relationship Id="rId23" Type="http://schemas.openxmlformats.org/officeDocument/2006/relationships/slide" Target="slide16.xml"/><Relationship Id="rId28" Type="http://schemas.openxmlformats.org/officeDocument/2006/relationships/image" Target="../media/image25.png"/><Relationship Id="rId36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slide" Target="slide14.xml"/><Relationship Id="rId31" Type="http://schemas.openxmlformats.org/officeDocument/2006/relationships/slide" Target="slide22.xml"/><Relationship Id="rId4" Type="http://schemas.openxmlformats.org/officeDocument/2006/relationships/image" Target="../media/image13.png"/><Relationship Id="rId9" Type="http://schemas.openxmlformats.org/officeDocument/2006/relationships/slide" Target="slide8.xml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slide" Target="slide19.xml"/><Relationship Id="rId30" Type="http://schemas.openxmlformats.org/officeDocument/2006/relationships/image" Target="../media/image26.png"/><Relationship Id="rId35" Type="http://schemas.openxmlformats.org/officeDocument/2006/relationships/slide" Target="slide4.xml"/><Relationship Id="rId8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hyperlink" Target="https://digitaliseringskataloget.dk/integrationer?f%5B0%5D=data_area%3A8&amp;f%5B1%5D=integration_type%3AFunktionalitet" TargetMode="External"/><Relationship Id="rId21" Type="http://schemas.openxmlformats.org/officeDocument/2006/relationships/image" Target="../media/image48.svg"/><Relationship Id="rId42" Type="http://schemas.openxmlformats.org/officeDocument/2006/relationships/image" Target="../media/image63.png"/><Relationship Id="rId47" Type="http://schemas.openxmlformats.org/officeDocument/2006/relationships/hyperlink" Target="https://digitaliseringskataloget.dk/integrationer?f%5B0%5D=data_area%3A3&amp;f%5B1%5D=integration_type%3AData" TargetMode="External"/><Relationship Id="rId63" Type="http://schemas.openxmlformats.org/officeDocument/2006/relationships/image" Target="../media/image76.svg"/><Relationship Id="rId68" Type="http://schemas.openxmlformats.org/officeDocument/2006/relationships/image" Target="../media/image81.png"/><Relationship Id="rId7" Type="http://schemas.openxmlformats.org/officeDocument/2006/relationships/hyperlink" Target="https://digitaliseringskataloget.dk/integrationer?f%5B0%5D=data_area%3A25&amp;f%5B1%5D=integration_type%3AData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3.png"/><Relationship Id="rId29" Type="http://schemas.openxmlformats.org/officeDocument/2006/relationships/hyperlink" Target="https://digitaliseringskataloget.dk/integrationer?f%5B0%5D=data_area%3A5&amp;f%5B1%5D=integration_type%3AFunktionalitet" TargetMode="External"/><Relationship Id="rId11" Type="http://schemas.openxmlformats.org/officeDocument/2006/relationships/image" Target="../media/image38.svg"/><Relationship Id="rId24" Type="http://schemas.openxmlformats.org/officeDocument/2006/relationships/image" Target="../media/image51.png"/><Relationship Id="rId32" Type="http://schemas.openxmlformats.org/officeDocument/2006/relationships/image" Target="../media/image53.png"/><Relationship Id="rId37" Type="http://schemas.openxmlformats.org/officeDocument/2006/relationships/image" Target="../media/image58.svg"/><Relationship Id="rId40" Type="http://schemas.openxmlformats.org/officeDocument/2006/relationships/image" Target="../media/image61.png"/><Relationship Id="rId45" Type="http://schemas.openxmlformats.org/officeDocument/2006/relationships/hyperlink" Target="https://digitaliseringskataloget.dk/integrationer?f%5B0%5D=data_area%3A27&amp;f%5B1%5D=integration_type%3AData" TargetMode="External"/><Relationship Id="rId53" Type="http://schemas.openxmlformats.org/officeDocument/2006/relationships/image" Target="../media/image66.svg"/><Relationship Id="rId58" Type="http://schemas.openxmlformats.org/officeDocument/2006/relationships/image" Target="../media/image71.png"/><Relationship Id="rId66" Type="http://schemas.openxmlformats.org/officeDocument/2006/relationships/image" Target="../media/image79.png"/><Relationship Id="rId5" Type="http://schemas.openxmlformats.org/officeDocument/2006/relationships/hyperlink" Target="https://digitaliseringskataloget.dk/integrationer?f%5B0%5D=data_area%3A4&amp;f%5B1%5D=integration_type%3AData" TargetMode="External"/><Relationship Id="rId61" Type="http://schemas.openxmlformats.org/officeDocument/2006/relationships/image" Target="../media/image74.svg"/><Relationship Id="rId19" Type="http://schemas.openxmlformats.org/officeDocument/2006/relationships/image" Target="../media/image46.sv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hyperlink" Target="https://digitaliseringskataloget.dk/integrationer?f%5B0%5D=data_area%3A9&amp;f%5B1%5D=integration_type%3AFunktionalitet" TargetMode="External"/><Relationship Id="rId30" Type="http://schemas.openxmlformats.org/officeDocument/2006/relationships/hyperlink" Target="https://digitaliseringskataloget.dk/integrationer?f%5B0%5D=data_area%3A22&amp;f%5B1%5D=integration_type%3AFunktionalitet" TargetMode="External"/><Relationship Id="rId35" Type="http://schemas.openxmlformats.org/officeDocument/2006/relationships/image" Target="../media/image56.svg"/><Relationship Id="rId43" Type="http://schemas.openxmlformats.org/officeDocument/2006/relationships/image" Target="../media/image64.svg"/><Relationship Id="rId48" Type="http://schemas.openxmlformats.org/officeDocument/2006/relationships/hyperlink" Target="https://digitaliseringskataloget.dk/integrationer?f%5B0%5D=data_area%3A23&amp;f%5B1%5D=integration_type%3AData" TargetMode="External"/><Relationship Id="rId56" Type="http://schemas.openxmlformats.org/officeDocument/2006/relationships/image" Target="../media/image69.png"/><Relationship Id="rId64" Type="http://schemas.openxmlformats.org/officeDocument/2006/relationships/image" Target="../media/image77.png"/><Relationship Id="rId69" Type="http://schemas.openxmlformats.org/officeDocument/2006/relationships/image" Target="../media/image82.svg"/><Relationship Id="rId8" Type="http://schemas.openxmlformats.org/officeDocument/2006/relationships/hyperlink" Target="https://digitaliseringskataloget.dk/integrationer?f%5B0%5D=data_area%3A7&amp;f%5B1%5D=integration_type%3AData" TargetMode="External"/><Relationship Id="rId51" Type="http://schemas.openxmlformats.org/officeDocument/2006/relationships/hyperlink" Target="https://digitaliseringskataloget.dk/integrationer?f%5B0%5D=data_area%3A23&amp;f%5B1%5D=integration_type%3AFunktionalitet" TargetMode="External"/><Relationship Id="rId3" Type="http://schemas.openxmlformats.org/officeDocument/2006/relationships/hyperlink" Target="https://digitaliseringskataloget.dk/integrationer?f%5B0%5D=data_area%3A12&amp;f%5B1%5D=integration_type%3AData" TargetMode="External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5" Type="http://schemas.openxmlformats.org/officeDocument/2006/relationships/image" Target="../media/image52.svg"/><Relationship Id="rId33" Type="http://schemas.openxmlformats.org/officeDocument/2006/relationships/image" Target="../media/image54.svg"/><Relationship Id="rId38" Type="http://schemas.openxmlformats.org/officeDocument/2006/relationships/image" Target="../media/image59.png"/><Relationship Id="rId46" Type="http://schemas.openxmlformats.org/officeDocument/2006/relationships/hyperlink" Target="https://digitaliseringskataloget.dk/integrationer?f%5B0%5D=data_area%3A11&amp;f%5B1%5D=integration_type%3AData" TargetMode="External"/><Relationship Id="rId59" Type="http://schemas.openxmlformats.org/officeDocument/2006/relationships/image" Target="../media/image72.svg"/><Relationship Id="rId67" Type="http://schemas.openxmlformats.org/officeDocument/2006/relationships/image" Target="../media/image80.svg"/><Relationship Id="rId20" Type="http://schemas.openxmlformats.org/officeDocument/2006/relationships/image" Target="../media/image47.png"/><Relationship Id="rId41" Type="http://schemas.openxmlformats.org/officeDocument/2006/relationships/image" Target="../media/image62.svg"/><Relationship Id="rId54" Type="http://schemas.openxmlformats.org/officeDocument/2006/relationships/image" Target="../media/image67.png"/><Relationship Id="rId62" Type="http://schemas.openxmlformats.org/officeDocument/2006/relationships/image" Target="../media/image75.png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digitaliseringskataloget.dk/integrationer?f%5B0%5D=data_area%3A24&amp;f%5B1%5D=integration_type%3AData" TargetMode="External"/><Relationship Id="rId15" Type="http://schemas.openxmlformats.org/officeDocument/2006/relationships/image" Target="../media/image42.svg"/><Relationship Id="rId23" Type="http://schemas.openxmlformats.org/officeDocument/2006/relationships/image" Target="../media/image50.svg"/><Relationship Id="rId28" Type="http://schemas.openxmlformats.org/officeDocument/2006/relationships/hyperlink" Target="https://digitaliseringskataloget.dk/integrationer?f%5B0%5D=data_area%3A21" TargetMode="External"/><Relationship Id="rId36" Type="http://schemas.openxmlformats.org/officeDocument/2006/relationships/image" Target="../media/image57.png"/><Relationship Id="rId49" Type="http://schemas.openxmlformats.org/officeDocument/2006/relationships/hyperlink" Target="https://digitaliseringskataloget.dk/integrationer?f%5B0%5D=data_area%3A18&amp;f%5B1%5D=integration_type%3AData" TargetMode="External"/><Relationship Id="rId57" Type="http://schemas.openxmlformats.org/officeDocument/2006/relationships/image" Target="../media/image70.svg"/><Relationship Id="rId10" Type="http://schemas.openxmlformats.org/officeDocument/2006/relationships/image" Target="../media/image37.png"/><Relationship Id="rId31" Type="http://schemas.openxmlformats.org/officeDocument/2006/relationships/hyperlink" Target="https://digitaliseringskataloget.dk/integrationer?f%5B0%5D=data_area%3A19&amp;f%5B1%5D=integration_type%3AFunktionalitet" TargetMode="External"/><Relationship Id="rId44" Type="http://schemas.openxmlformats.org/officeDocument/2006/relationships/hyperlink" Target="https://digitaliseringskataloget.dk/integrationer?f%5B0%5D=data_area%3A13&amp;f%5B1%5D=integration_type%3AData" TargetMode="External"/><Relationship Id="rId52" Type="http://schemas.openxmlformats.org/officeDocument/2006/relationships/image" Target="../media/image65.png"/><Relationship Id="rId60" Type="http://schemas.openxmlformats.org/officeDocument/2006/relationships/image" Target="../media/image73.png"/><Relationship Id="rId65" Type="http://schemas.openxmlformats.org/officeDocument/2006/relationships/image" Target="../media/image78.svg"/><Relationship Id="rId4" Type="http://schemas.openxmlformats.org/officeDocument/2006/relationships/hyperlink" Target="https://digitaliseringskataloget.dk/integrationer?f%5B0%5D=data_area%3A10&amp;f%5B1%5D=integration_type%3AData" TargetMode="External"/><Relationship Id="rId9" Type="http://schemas.openxmlformats.org/officeDocument/2006/relationships/hyperlink" Target="https://digitaliseringskataloget.dk/integrationer?f%5B0%5D=data_area%3A6&amp;f%5B1%5D=integration_type%3AData" TargetMode="External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39" Type="http://schemas.openxmlformats.org/officeDocument/2006/relationships/image" Target="../media/image60.svg"/><Relationship Id="rId34" Type="http://schemas.openxmlformats.org/officeDocument/2006/relationships/image" Target="../media/image55.png"/><Relationship Id="rId50" Type="http://schemas.openxmlformats.org/officeDocument/2006/relationships/hyperlink" Target="https://digitaliseringskataloget.dk/integrationer?f%5B0%5D=data_area%3A14&amp;f%5B1%5D=integration_type%3AData" TargetMode="External"/><Relationship Id="rId55" Type="http://schemas.openxmlformats.org/officeDocument/2006/relationships/image" Target="../media/image6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igitaliseringskataloget.dk/l%C3%B8sninger/sags_og_dokumentindeks" TargetMode="External"/><Relationship Id="rId3" Type="http://schemas.openxmlformats.org/officeDocument/2006/relationships/hyperlink" Target="https://digitaliseringskataloget.dk/l%C3%B8sninger/adgangsstyring-brugere" TargetMode="External"/><Relationship Id="rId7" Type="http://schemas.openxmlformats.org/officeDocument/2006/relationships/hyperlink" Target="https://digitaliseringskataloget.dk/l%C3%B8sninger/klassifikation" TargetMode="External"/><Relationship Id="rId12" Type="http://schemas.openxmlformats.org/officeDocument/2006/relationships/hyperlink" Target="https://digitaliseringskataloget.dk/l%C3%B8sninger/filudveksl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igitaliseringskataloget.dk/l%C3%B8sninger/organisation" TargetMode="External"/><Relationship Id="rId11" Type="http://schemas.openxmlformats.org/officeDocument/2006/relationships/hyperlink" Target="https://digitaliseringskataloget.dk/l%C3%B8sninger/fordelingskomponenten" TargetMode="External"/><Relationship Id="rId5" Type="http://schemas.openxmlformats.org/officeDocument/2006/relationships/hyperlink" Target="https://digitaliseringskataloget.dk/l%C3%B8sninger/administrationsmodul" TargetMode="External"/><Relationship Id="rId10" Type="http://schemas.openxmlformats.org/officeDocument/2006/relationships/hyperlink" Target="https://digitaliseringskataloget.dk/l%C3%B8sninger/beskedfordeler" TargetMode="External"/><Relationship Id="rId4" Type="http://schemas.openxmlformats.org/officeDocument/2006/relationships/hyperlink" Target="https://digitaliseringskataloget.dk/l%C3%B8sninger/adgangsstyring-systemer" TargetMode="External"/><Relationship Id="rId9" Type="http://schemas.openxmlformats.org/officeDocument/2006/relationships/hyperlink" Target="https://digitaliseringskataloget.dk/l%C3%B8sninger/ydelsesindek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47F431-A1B9-C598-FBA8-78ACE34C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/>
              <a:t>Supplement til grundfortælling om den fælleskommunale infrastruktur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3429D9E-2002-108A-6856-94A5C3D4EF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dirty="0">
                <a:latin typeface="Neue Haas Grotesk Text Pro"/>
              </a:rPr>
              <a:t>Slides, der giver overblik over den fælleskommunale infrastruktur, argumenterer for hvorfor infrastrukturen er en god ide og beskriver gevinster, der opnås med infrastrukturen.</a:t>
            </a:r>
          </a:p>
          <a:p>
            <a:endParaRPr lang="da-DK" dirty="0"/>
          </a:p>
          <a:p>
            <a:r>
              <a:rPr lang="da-DK" dirty="0">
                <a:solidFill>
                  <a:schemeClr val="bg1"/>
                </a:solidFill>
              </a:rPr>
              <a:t>Version 1.0 juni 2023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DCF254E-8E53-2F6E-2C01-EEB023460A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9202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C761652-E648-827E-DFE4-5A763828EAA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>
              <a:latin typeface="Arial"/>
              <a:cs typeface="Arial"/>
            </a:endParaRP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0A1185B2-5D0C-44A3-93CC-E67992C776C9}"/>
              </a:ext>
            </a:extLst>
          </p:cNvPr>
          <p:cNvGrpSpPr/>
          <p:nvPr/>
        </p:nvGrpSpPr>
        <p:grpSpPr>
          <a:xfrm>
            <a:off x="628650" y="1445857"/>
            <a:ext cx="756000" cy="3502157"/>
            <a:chOff x="487193" y="1015080"/>
            <a:chExt cx="1050579" cy="5604545"/>
          </a:xfrm>
          <a:solidFill>
            <a:schemeClr val="bg1"/>
          </a:solidFill>
        </p:grpSpPr>
        <p:sp>
          <p:nvSpPr>
            <p:cNvPr id="5" name="Rutediagram: Forbindelse 4">
              <a:extLst>
                <a:ext uri="{FF2B5EF4-FFF2-40B4-BE49-F238E27FC236}">
                  <a16:creationId xmlns:a16="http://schemas.microsoft.com/office/drawing/2014/main" id="{8C2F96B4-6042-4AB7-B3A5-08DEF6C1BC12}"/>
                </a:ext>
              </a:extLst>
            </p:cNvPr>
            <p:cNvSpPr/>
            <p:nvPr/>
          </p:nvSpPr>
          <p:spPr>
            <a:xfrm>
              <a:off x="487193" y="1015080"/>
              <a:ext cx="1050579" cy="1209836"/>
            </a:xfrm>
            <a:prstGeom prst="flowChartConnector">
              <a:avLst/>
            </a:prstGeom>
            <a:grpFill/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800" dirty="0">
                <a:solidFill>
                  <a:srgbClr val="007398"/>
                </a:solidFill>
                <a:latin typeface="Neue Haas Grotesk Text Pro" panose="020B0504020202020204" pitchFamily="34" charset="0"/>
              </a:endParaRPr>
            </a:p>
            <a:p>
              <a:pPr algn="ctr" defTabSz="342900">
                <a:defRPr/>
              </a:pPr>
              <a:endParaRPr lang="da-DK" sz="800" dirty="0">
                <a:solidFill>
                  <a:srgbClr val="007398"/>
                </a:solidFill>
                <a:latin typeface="Neue Haas Grotesk Text Pro" panose="020B0504020202020204" pitchFamily="34" charset="0"/>
              </a:endParaRPr>
            </a:p>
          </p:txBody>
        </p:sp>
        <p:sp>
          <p:nvSpPr>
            <p:cNvPr id="10" name="Rutediagram: Forbindelse 9">
              <a:extLst>
                <a:ext uri="{FF2B5EF4-FFF2-40B4-BE49-F238E27FC236}">
                  <a16:creationId xmlns:a16="http://schemas.microsoft.com/office/drawing/2014/main" id="{E043A927-7819-4A77-9528-98505D8A6D44}"/>
                </a:ext>
              </a:extLst>
            </p:cNvPr>
            <p:cNvSpPr/>
            <p:nvPr/>
          </p:nvSpPr>
          <p:spPr>
            <a:xfrm>
              <a:off x="487193" y="2493684"/>
              <a:ext cx="1050579" cy="1209836"/>
            </a:xfrm>
            <a:prstGeom prst="flowChartConnector">
              <a:avLst/>
            </a:prstGeom>
            <a:grpFill/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800" dirty="0">
                <a:solidFill>
                  <a:srgbClr val="007398"/>
                </a:solidFill>
                <a:latin typeface="Neue Haas Grotesk Text Pro" panose="020B0504020202020204" pitchFamily="34" charset="0"/>
              </a:endParaRPr>
            </a:p>
            <a:p>
              <a:pPr algn="ctr" defTabSz="342900">
                <a:defRPr/>
              </a:pPr>
              <a:endParaRPr lang="da-DK" sz="800" dirty="0">
                <a:solidFill>
                  <a:srgbClr val="007398"/>
                </a:solidFill>
                <a:latin typeface="Neue Haas Grotesk Text Pro" panose="020B0504020202020204" pitchFamily="34" charset="0"/>
              </a:endParaRPr>
            </a:p>
          </p:txBody>
        </p:sp>
        <p:sp>
          <p:nvSpPr>
            <p:cNvPr id="11" name="Rutediagram: Forbindelse 10">
              <a:extLst>
                <a:ext uri="{FF2B5EF4-FFF2-40B4-BE49-F238E27FC236}">
                  <a16:creationId xmlns:a16="http://schemas.microsoft.com/office/drawing/2014/main" id="{9103FA89-50DF-4783-805D-2FA13C804D5E}"/>
                </a:ext>
              </a:extLst>
            </p:cNvPr>
            <p:cNvSpPr/>
            <p:nvPr/>
          </p:nvSpPr>
          <p:spPr>
            <a:xfrm>
              <a:off x="487193" y="3972291"/>
              <a:ext cx="1050579" cy="1209836"/>
            </a:xfrm>
            <a:prstGeom prst="flowChartConnector">
              <a:avLst/>
            </a:prstGeom>
            <a:grpFill/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endParaRPr lang="da-DK" sz="800" dirty="0">
                <a:solidFill>
                  <a:srgbClr val="007398"/>
                </a:solidFill>
                <a:latin typeface="Neue Haas Grotesk Text Pro" panose="020B0504020202020204" pitchFamily="34" charset="0"/>
              </a:endParaRPr>
            </a:p>
          </p:txBody>
        </p:sp>
        <p:sp>
          <p:nvSpPr>
            <p:cNvPr id="12" name="Rutediagram: Forbindelse 11">
              <a:extLst>
                <a:ext uri="{FF2B5EF4-FFF2-40B4-BE49-F238E27FC236}">
                  <a16:creationId xmlns:a16="http://schemas.microsoft.com/office/drawing/2014/main" id="{F28B450E-7F1C-41D4-A506-D9DC39A89AF5}"/>
                </a:ext>
              </a:extLst>
            </p:cNvPr>
            <p:cNvSpPr/>
            <p:nvPr/>
          </p:nvSpPr>
          <p:spPr>
            <a:xfrm>
              <a:off x="487193" y="5409789"/>
              <a:ext cx="1050579" cy="1209836"/>
            </a:xfrm>
            <a:prstGeom prst="flowChartConnector">
              <a:avLst/>
            </a:prstGeom>
            <a:grpFill/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endParaRPr lang="da-DK" sz="800" dirty="0">
                <a:solidFill>
                  <a:srgbClr val="007398"/>
                </a:solidFill>
                <a:latin typeface="Neue Haas Grotesk Text Pro" panose="020B0504020202020204" pitchFamily="34" charset="0"/>
              </a:endParaRPr>
            </a:p>
          </p:txBody>
        </p:sp>
      </p:grpSp>
      <p:sp>
        <p:nvSpPr>
          <p:cNvPr id="13" name="Ellipse 12">
            <a:extLst>
              <a:ext uri="{FF2B5EF4-FFF2-40B4-BE49-F238E27FC236}">
                <a16:creationId xmlns:a16="http://schemas.microsoft.com/office/drawing/2014/main" id="{CE72D762-6E06-4245-B506-5117ABF53F0D}"/>
              </a:ext>
            </a:extLst>
          </p:cNvPr>
          <p:cNvSpPr/>
          <p:nvPr/>
        </p:nvSpPr>
        <p:spPr>
          <a:xfrm>
            <a:off x="7591857" y="3147819"/>
            <a:ext cx="689433" cy="669002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da-DK" sz="135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12E9BA7-DBAD-474E-A611-23EFBA84E4DF}"/>
              </a:ext>
            </a:extLst>
          </p:cNvPr>
          <p:cNvSpPr/>
          <p:nvPr/>
        </p:nvSpPr>
        <p:spPr>
          <a:xfrm>
            <a:off x="7595050" y="3921249"/>
            <a:ext cx="689433" cy="669002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da-DK" sz="135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FC0E92E-E341-4DF5-9300-C1CAA26B7375}"/>
              </a:ext>
            </a:extLst>
          </p:cNvPr>
          <p:cNvSpPr/>
          <p:nvPr/>
        </p:nvSpPr>
        <p:spPr>
          <a:xfrm>
            <a:off x="7567133" y="2347630"/>
            <a:ext cx="689433" cy="669002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da-DK" sz="135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66A616B-4E73-4FFB-82A9-73E7B0C0589E}"/>
              </a:ext>
            </a:extLst>
          </p:cNvPr>
          <p:cNvSpPr/>
          <p:nvPr/>
        </p:nvSpPr>
        <p:spPr>
          <a:xfrm>
            <a:off x="7548375" y="1555659"/>
            <a:ext cx="689433" cy="669002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da-DK" sz="135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6" name="Forbindelse: buet 35">
            <a:extLst>
              <a:ext uri="{FF2B5EF4-FFF2-40B4-BE49-F238E27FC236}">
                <a16:creationId xmlns:a16="http://schemas.microsoft.com/office/drawing/2014/main" id="{565EF483-25DB-4EA0-A4BE-BAEF12FE476E}"/>
              </a:ext>
            </a:extLst>
          </p:cNvPr>
          <p:cNvCxnSpPr>
            <a:cxnSpLocks/>
            <a:stCxn id="19" idx="3"/>
            <a:endCxn id="11" idx="6"/>
          </p:cNvCxnSpPr>
          <p:nvPr/>
        </p:nvCxnSpPr>
        <p:spPr>
          <a:xfrm rot="5400000">
            <a:off x="4149827" y="153482"/>
            <a:ext cx="753094" cy="6283448"/>
          </a:xfrm>
          <a:prstGeom prst="curvedConnector2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Forbindelse: buet 37">
            <a:extLst>
              <a:ext uri="{FF2B5EF4-FFF2-40B4-BE49-F238E27FC236}">
                <a16:creationId xmlns:a16="http://schemas.microsoft.com/office/drawing/2014/main" id="{04811463-0766-4FBA-8BE5-67BF87D31CCA}"/>
              </a:ext>
            </a:extLst>
          </p:cNvPr>
          <p:cNvCxnSpPr>
            <a:cxnSpLocks/>
            <a:stCxn id="16" idx="2"/>
            <a:endCxn id="10" idx="7"/>
          </p:cNvCxnSpPr>
          <p:nvPr/>
        </p:nvCxnSpPr>
        <p:spPr>
          <a:xfrm rot="10800000">
            <a:off x="1273936" y="2480518"/>
            <a:ext cx="6321114" cy="1775232"/>
          </a:xfrm>
          <a:prstGeom prst="curvedConnector4">
            <a:avLst>
              <a:gd name="adj1" fmla="val 49124"/>
              <a:gd name="adj2" fmla="val 112877"/>
            </a:avLst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Forbindelse: buet 39">
            <a:extLst>
              <a:ext uri="{FF2B5EF4-FFF2-40B4-BE49-F238E27FC236}">
                <a16:creationId xmlns:a16="http://schemas.microsoft.com/office/drawing/2014/main" id="{81CD6BAA-2F0D-4EA0-BEC1-0B28951CC5EC}"/>
              </a:ext>
            </a:extLst>
          </p:cNvPr>
          <p:cNvCxnSpPr>
            <a:cxnSpLocks/>
            <a:stCxn id="19" idx="2"/>
            <a:endCxn id="11" idx="7"/>
          </p:cNvCxnSpPr>
          <p:nvPr/>
        </p:nvCxnSpPr>
        <p:spPr>
          <a:xfrm rot="10800000" flipV="1">
            <a:off x="1273937" y="2682131"/>
            <a:ext cx="6293197" cy="722336"/>
          </a:xfrm>
          <a:prstGeom prst="curvedConnector2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Forbindelse: buet 43">
            <a:extLst>
              <a:ext uri="{FF2B5EF4-FFF2-40B4-BE49-F238E27FC236}">
                <a16:creationId xmlns:a16="http://schemas.microsoft.com/office/drawing/2014/main" id="{A1D4DEF8-3255-4F10-AEF4-9AA07E2B6E89}"/>
              </a:ext>
            </a:extLst>
          </p:cNvPr>
          <p:cNvCxnSpPr>
            <a:cxnSpLocks/>
            <a:stCxn id="13" idx="2"/>
            <a:endCxn id="12" idx="7"/>
          </p:cNvCxnSpPr>
          <p:nvPr/>
        </p:nvCxnSpPr>
        <p:spPr>
          <a:xfrm rot="10800000" flipV="1">
            <a:off x="1273937" y="3482320"/>
            <a:ext cx="6317921" cy="820408"/>
          </a:xfrm>
          <a:prstGeom prst="curvedConnector2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Forbindelse: buet 41">
            <a:extLst>
              <a:ext uri="{FF2B5EF4-FFF2-40B4-BE49-F238E27FC236}">
                <a16:creationId xmlns:a16="http://schemas.microsoft.com/office/drawing/2014/main" id="{7C6885AF-E3C3-40E8-9791-A7796DA8BD8A}"/>
              </a:ext>
            </a:extLst>
          </p:cNvPr>
          <p:cNvCxnSpPr>
            <a:cxnSpLocks/>
            <a:stCxn id="20" idx="2"/>
            <a:endCxn id="10" idx="6"/>
          </p:cNvCxnSpPr>
          <p:nvPr/>
        </p:nvCxnSpPr>
        <p:spPr>
          <a:xfrm rot="10800000" flipV="1">
            <a:off x="1384651" y="1890160"/>
            <a:ext cx="6163725" cy="857644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itel 1">
            <a:extLst>
              <a:ext uri="{FF2B5EF4-FFF2-40B4-BE49-F238E27FC236}">
                <a16:creationId xmlns:a16="http://schemas.microsoft.com/office/drawing/2014/main" id="{2545FB41-1035-4FCB-9A37-C6BFB1F2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01" y="195486"/>
            <a:ext cx="8047806" cy="3362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a-DK" sz="1800" dirty="0">
                <a:solidFill>
                  <a:schemeClr val="bg1"/>
                </a:solidFill>
                <a:latin typeface="Neue Haas Grotesk Text Pro" panose="020B0504020202020204" pitchFamily="34" charset="0"/>
              </a:rPr>
              <a:t>UDVEKSLING AF DATA – </a:t>
            </a:r>
            <a:r>
              <a:rPr lang="da-DK" sz="2100" dirty="0">
                <a:solidFill>
                  <a:schemeClr val="bg1"/>
                </a:solidFill>
                <a:latin typeface="Neue Haas Grotesk Text Pro" panose="020B0504020202020204" pitchFamily="34" charset="0"/>
              </a:rPr>
              <a:t>UDEN </a:t>
            </a:r>
            <a:r>
              <a:rPr lang="da-DK" sz="1800" dirty="0">
                <a:solidFill>
                  <a:schemeClr val="bg1"/>
                </a:solidFill>
                <a:latin typeface="Neue Haas Grotesk Text Pro" panose="020B0504020202020204" pitchFamily="34" charset="0"/>
              </a:rPr>
              <a:t>FÆLLESKOMMUNAL NFRASTRUKTUR</a:t>
            </a:r>
            <a:br>
              <a:rPr lang="da-DK" sz="1800" dirty="0">
                <a:solidFill>
                  <a:schemeClr val="bg1"/>
                </a:solidFill>
                <a:latin typeface="Neue Haas Grotesk Text Pro" panose="020B0504020202020204" pitchFamily="34" charset="0"/>
              </a:rPr>
            </a:br>
            <a:endParaRPr lang="da-DK" sz="1800" dirty="0">
              <a:solidFill>
                <a:schemeClr val="bg1"/>
              </a:solidFill>
              <a:latin typeface="Neue Haas Grotesk Text Pro" panose="020B0504020202020204" pitchFamily="34" charset="0"/>
            </a:endParaRP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DF66B4B5-8E5E-433F-BE92-2DAEA3FF7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8002" y="1627616"/>
            <a:ext cx="426301" cy="426301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58CDBDE7-F21C-4F45-B024-1AC3CB5DD2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6009" y="3975916"/>
            <a:ext cx="432197" cy="432197"/>
          </a:xfrm>
          <a:prstGeom prst="rect">
            <a:avLst/>
          </a:prstGeom>
        </p:spPr>
      </p:pic>
      <p:sp>
        <p:nvSpPr>
          <p:cNvPr id="73" name="Rektangel: afrundede hjørner 72">
            <a:extLst>
              <a:ext uri="{FF2B5EF4-FFF2-40B4-BE49-F238E27FC236}">
                <a16:creationId xmlns:a16="http://schemas.microsoft.com/office/drawing/2014/main" id="{73999516-B211-4A92-A614-5FFC36878D8C}"/>
              </a:ext>
            </a:extLst>
          </p:cNvPr>
          <p:cNvSpPr/>
          <p:nvPr/>
        </p:nvSpPr>
        <p:spPr>
          <a:xfrm>
            <a:off x="7541284" y="1979179"/>
            <a:ext cx="699736" cy="20351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prstClr val="white"/>
                </a:solidFill>
                <a:latin typeface="Neue Haas Grotesk Text Pro" panose="020B0504020202020204" pitchFamily="34" charset="0"/>
              </a:rPr>
              <a:t>Personer</a:t>
            </a:r>
          </a:p>
        </p:txBody>
      </p:sp>
      <p:sp>
        <p:nvSpPr>
          <p:cNvPr id="75" name="Rektangel: afrundede hjørner 74">
            <a:extLst>
              <a:ext uri="{FF2B5EF4-FFF2-40B4-BE49-F238E27FC236}">
                <a16:creationId xmlns:a16="http://schemas.microsoft.com/office/drawing/2014/main" id="{8BD60DA8-6D1D-4A20-B780-57479E3A6598}"/>
              </a:ext>
            </a:extLst>
          </p:cNvPr>
          <p:cNvSpPr/>
          <p:nvPr/>
        </p:nvSpPr>
        <p:spPr>
          <a:xfrm>
            <a:off x="7552603" y="2808006"/>
            <a:ext cx="699736" cy="20351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prstClr val="white"/>
                </a:solidFill>
                <a:latin typeface="Neue Haas Grotesk Text Pro" panose="020B0504020202020204" pitchFamily="34" charset="0"/>
              </a:rPr>
              <a:t>SKAT</a:t>
            </a:r>
          </a:p>
        </p:txBody>
      </p:sp>
      <p:sp>
        <p:nvSpPr>
          <p:cNvPr id="76" name="Rektangel: afrundede hjørner 75">
            <a:extLst>
              <a:ext uri="{FF2B5EF4-FFF2-40B4-BE49-F238E27FC236}">
                <a16:creationId xmlns:a16="http://schemas.microsoft.com/office/drawing/2014/main" id="{BDCE7F3D-6F4F-4565-AF64-06DA8BBCD7EC}"/>
              </a:ext>
            </a:extLst>
          </p:cNvPr>
          <p:cNvSpPr/>
          <p:nvPr/>
        </p:nvSpPr>
        <p:spPr>
          <a:xfrm>
            <a:off x="7596514" y="3564750"/>
            <a:ext cx="699736" cy="20351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prstClr val="white"/>
                </a:solidFill>
                <a:latin typeface="Neue Haas Grotesk Text Pro" panose="020B0504020202020204" pitchFamily="34" charset="0"/>
              </a:rPr>
              <a:t>Syge- og dagpenge</a:t>
            </a:r>
          </a:p>
        </p:txBody>
      </p:sp>
      <p:sp>
        <p:nvSpPr>
          <p:cNvPr id="77" name="Rektangel: afrundede hjørner 76">
            <a:extLst>
              <a:ext uri="{FF2B5EF4-FFF2-40B4-BE49-F238E27FC236}">
                <a16:creationId xmlns:a16="http://schemas.microsoft.com/office/drawing/2014/main" id="{A5A75B24-B8A2-4C77-816D-6A57AA610BE8}"/>
              </a:ext>
            </a:extLst>
          </p:cNvPr>
          <p:cNvSpPr/>
          <p:nvPr/>
        </p:nvSpPr>
        <p:spPr>
          <a:xfrm>
            <a:off x="7587939" y="4337264"/>
            <a:ext cx="699736" cy="20351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prstClr val="white"/>
                </a:solidFill>
                <a:latin typeface="Neue Haas Grotesk Text Pro" panose="020B0504020202020204" pitchFamily="34" charset="0"/>
              </a:rPr>
              <a:t>Feriepenge</a:t>
            </a:r>
          </a:p>
        </p:txBody>
      </p:sp>
      <p:sp>
        <p:nvSpPr>
          <p:cNvPr id="81" name="Titel 1">
            <a:extLst>
              <a:ext uri="{FF2B5EF4-FFF2-40B4-BE49-F238E27FC236}">
                <a16:creationId xmlns:a16="http://schemas.microsoft.com/office/drawing/2014/main" id="{F5F2CDA5-581A-4E6E-A8CC-B4BF68F36C04}"/>
              </a:ext>
            </a:extLst>
          </p:cNvPr>
          <p:cNvSpPr txBox="1">
            <a:spLocks/>
          </p:cNvSpPr>
          <p:nvPr/>
        </p:nvSpPr>
        <p:spPr>
          <a:xfrm>
            <a:off x="554930" y="381960"/>
            <a:ext cx="8248644" cy="68919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lnSpc>
                <a:spcPct val="100000"/>
              </a:lnSpc>
              <a:defRPr/>
            </a:pPr>
            <a:r>
              <a:rPr lang="da-DK" sz="1350" dirty="0">
                <a:solidFill>
                  <a:prstClr val="white"/>
                </a:solidFill>
                <a:latin typeface="Neue Haas Grotesk Text Pro" panose="020B0504020202020204" pitchFamily="34" charset="0"/>
              </a:rPr>
              <a:t>Mange individuelle integrationer, mange forskellige aftale- og sikkerhedsmodeller, tung administration, manglende standardisering etc. </a:t>
            </a: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CA2D0DC6-F0EE-4C16-A7D0-1F6C8875B1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38852" y="3170082"/>
            <a:ext cx="394667" cy="394667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346F97A2-8834-4B8A-B291-546694BB42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03347" y="2430278"/>
            <a:ext cx="437611" cy="437611"/>
          </a:xfrm>
          <a:prstGeom prst="rect">
            <a:avLst/>
          </a:prstGeom>
        </p:spPr>
      </p:pic>
      <p:cxnSp>
        <p:nvCxnSpPr>
          <p:cNvPr id="47" name="Forbindelse: buet 46">
            <a:extLst>
              <a:ext uri="{FF2B5EF4-FFF2-40B4-BE49-F238E27FC236}">
                <a16:creationId xmlns:a16="http://schemas.microsoft.com/office/drawing/2014/main" id="{4A860E42-D462-43B3-8CAD-929D02296187}"/>
              </a:ext>
            </a:extLst>
          </p:cNvPr>
          <p:cNvCxnSpPr>
            <a:cxnSpLocks/>
            <a:stCxn id="16" idx="3"/>
            <a:endCxn id="12" idx="6"/>
          </p:cNvCxnSpPr>
          <p:nvPr/>
        </p:nvCxnSpPr>
        <p:spPr>
          <a:xfrm rot="5400000">
            <a:off x="4501465" y="1375464"/>
            <a:ext cx="77736" cy="6311365"/>
          </a:xfrm>
          <a:prstGeom prst="curvedConnector4">
            <a:avLst>
              <a:gd name="adj1" fmla="val 294072"/>
              <a:gd name="adj2" fmla="val 50800"/>
            </a:avLst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Forbindelse: buet 50">
            <a:extLst>
              <a:ext uri="{FF2B5EF4-FFF2-40B4-BE49-F238E27FC236}">
                <a16:creationId xmlns:a16="http://schemas.microsoft.com/office/drawing/2014/main" id="{B6C1A874-3707-4264-A2BD-13C3F5A4234F}"/>
              </a:ext>
            </a:extLst>
          </p:cNvPr>
          <p:cNvCxnSpPr>
            <a:cxnSpLocks/>
            <a:stCxn id="20" idx="1"/>
            <a:endCxn id="5" idx="7"/>
          </p:cNvCxnSpPr>
          <p:nvPr/>
        </p:nvCxnSpPr>
        <p:spPr>
          <a:xfrm rot="16200000" flipV="1">
            <a:off x="4413108" y="-1582600"/>
            <a:ext cx="97061" cy="6375404"/>
          </a:xfrm>
          <a:prstGeom prst="curvedConnector3">
            <a:avLst>
              <a:gd name="adj1" fmla="val 449588"/>
            </a:avLst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Forbindelse: buet 69">
            <a:extLst>
              <a:ext uri="{FF2B5EF4-FFF2-40B4-BE49-F238E27FC236}">
                <a16:creationId xmlns:a16="http://schemas.microsoft.com/office/drawing/2014/main" id="{FD04DADB-E74B-45AB-84C1-E3D97B7F4D02}"/>
              </a:ext>
            </a:extLst>
          </p:cNvPr>
          <p:cNvCxnSpPr>
            <a:cxnSpLocks/>
            <a:stCxn id="19" idx="1"/>
            <a:endCxn id="5" idx="6"/>
          </p:cNvCxnSpPr>
          <p:nvPr/>
        </p:nvCxnSpPr>
        <p:spPr>
          <a:xfrm rot="16200000" flipV="1">
            <a:off x="4215501" y="-1006994"/>
            <a:ext cx="621746" cy="6283448"/>
          </a:xfrm>
          <a:prstGeom prst="curvedConnector2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Forbindelse: buet 83">
            <a:extLst>
              <a:ext uri="{FF2B5EF4-FFF2-40B4-BE49-F238E27FC236}">
                <a16:creationId xmlns:a16="http://schemas.microsoft.com/office/drawing/2014/main" id="{2B44977E-4DAE-42F3-AE4C-F94E000EFB08}"/>
              </a:ext>
            </a:extLst>
          </p:cNvPr>
          <p:cNvCxnSpPr>
            <a:cxnSpLocks/>
            <a:stCxn id="73" idx="1"/>
            <a:endCxn id="11" idx="5"/>
          </p:cNvCxnSpPr>
          <p:nvPr/>
        </p:nvCxnSpPr>
        <p:spPr>
          <a:xfrm rot="10800000" flipV="1">
            <a:off x="1273936" y="2080935"/>
            <a:ext cx="6267348" cy="1858104"/>
          </a:xfrm>
          <a:prstGeom prst="curvedConnector4">
            <a:avLst>
              <a:gd name="adj1" fmla="val 49117"/>
              <a:gd name="adj2" fmla="val 118261"/>
            </a:avLst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felt 22">
            <a:extLst>
              <a:ext uri="{FF2B5EF4-FFF2-40B4-BE49-F238E27FC236}">
                <a16:creationId xmlns:a16="http://schemas.microsoft.com/office/drawing/2014/main" id="{110D7730-E846-6AE0-5D22-1ED940360169}"/>
              </a:ext>
            </a:extLst>
          </p:cNvPr>
          <p:cNvSpPr txBox="1"/>
          <p:nvPr/>
        </p:nvSpPr>
        <p:spPr>
          <a:xfrm>
            <a:off x="554930" y="165963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da-DK" sz="900" dirty="0">
                <a:solidFill>
                  <a:schemeClr val="accent2"/>
                </a:solidFill>
                <a:latin typeface="Neue Haas Grotesk Text Pro" panose="020B0504020202020204" pitchFamily="34" charset="0"/>
                <a:cs typeface="Arial"/>
              </a:rPr>
              <a:t>Løsning</a:t>
            </a:r>
          </a:p>
          <a:p>
            <a:pPr algn="ctr"/>
            <a:r>
              <a:rPr lang="da-DK" sz="900" dirty="0">
                <a:solidFill>
                  <a:schemeClr val="accent2"/>
                </a:solidFill>
                <a:latin typeface="Neue Haas Grotesk Text Pro" panose="020B0504020202020204" pitchFamily="34" charset="0"/>
                <a:cs typeface="Arial"/>
              </a:rPr>
              <a:t> A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147B97B4-7460-BC7C-C078-5848346472B4}"/>
              </a:ext>
            </a:extLst>
          </p:cNvPr>
          <p:cNvSpPr txBox="1"/>
          <p:nvPr/>
        </p:nvSpPr>
        <p:spPr>
          <a:xfrm>
            <a:off x="537449" y="257079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da-DK" sz="900" dirty="0">
                <a:solidFill>
                  <a:schemeClr val="accent2"/>
                </a:solidFill>
                <a:latin typeface="Neue Haas Grotesk Text Pro" panose="020B0504020202020204" pitchFamily="34" charset="0"/>
                <a:cs typeface="Arial"/>
              </a:rPr>
              <a:t>Løsning</a:t>
            </a:r>
          </a:p>
          <a:p>
            <a:pPr algn="ctr"/>
            <a:r>
              <a:rPr lang="da-DK" sz="900" dirty="0">
                <a:solidFill>
                  <a:schemeClr val="accent2"/>
                </a:solidFill>
                <a:latin typeface="Neue Haas Grotesk Text Pro" panose="020B0504020202020204" pitchFamily="34" charset="0"/>
                <a:cs typeface="Arial"/>
              </a:rPr>
              <a:t>B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8932413D-9440-D4FF-7EE6-5966AB39A8AB}"/>
              </a:ext>
            </a:extLst>
          </p:cNvPr>
          <p:cNvSpPr txBox="1"/>
          <p:nvPr/>
        </p:nvSpPr>
        <p:spPr>
          <a:xfrm>
            <a:off x="549450" y="351675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da-DK" sz="900" dirty="0">
                <a:solidFill>
                  <a:schemeClr val="accent2"/>
                </a:solidFill>
                <a:latin typeface="Neue Haas Grotesk Text Pro" panose="020B0504020202020204" pitchFamily="34" charset="0"/>
                <a:cs typeface="Arial"/>
              </a:rPr>
              <a:t>Løsning</a:t>
            </a:r>
          </a:p>
          <a:p>
            <a:pPr algn="ctr"/>
            <a:r>
              <a:rPr lang="da-DK" sz="900" dirty="0">
                <a:solidFill>
                  <a:schemeClr val="accent2"/>
                </a:solidFill>
                <a:latin typeface="Neue Haas Grotesk Text Pro" panose="020B0504020202020204" pitchFamily="34" charset="0"/>
                <a:cs typeface="Arial"/>
              </a:rPr>
              <a:t> C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B285300E-B522-8B65-F95A-8905F2ED7473}"/>
              </a:ext>
            </a:extLst>
          </p:cNvPr>
          <p:cNvSpPr txBox="1"/>
          <p:nvPr/>
        </p:nvSpPr>
        <p:spPr>
          <a:xfrm>
            <a:off x="549618" y="439995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da-DK" sz="900" dirty="0">
                <a:solidFill>
                  <a:schemeClr val="accent2"/>
                </a:solidFill>
                <a:latin typeface="Neue Haas Grotesk Text Pro" panose="020B0504020202020204" pitchFamily="34" charset="0"/>
                <a:cs typeface="Arial"/>
              </a:rPr>
              <a:t>Løsning</a:t>
            </a:r>
          </a:p>
          <a:p>
            <a:pPr algn="ctr"/>
            <a:r>
              <a:rPr lang="da-DK" sz="900" dirty="0">
                <a:solidFill>
                  <a:schemeClr val="accent2"/>
                </a:solidFill>
                <a:latin typeface="Neue Haas Grotesk Text Pro" panose="020B0504020202020204" pitchFamily="34" charset="0"/>
                <a:cs typeface="Arial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54799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2D1DC47-5FEA-0297-B305-B197FE6BECD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>
              <a:latin typeface="Arial"/>
              <a:cs typeface="Arial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E72D762-6E06-4245-B506-5117ABF53F0D}"/>
              </a:ext>
            </a:extLst>
          </p:cNvPr>
          <p:cNvSpPr/>
          <p:nvPr/>
        </p:nvSpPr>
        <p:spPr>
          <a:xfrm>
            <a:off x="7167593" y="3081882"/>
            <a:ext cx="689433" cy="669002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da-DK" sz="135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12E9BA7-DBAD-474E-A611-23EFBA84E4DF}"/>
              </a:ext>
            </a:extLst>
          </p:cNvPr>
          <p:cNvSpPr/>
          <p:nvPr/>
        </p:nvSpPr>
        <p:spPr>
          <a:xfrm>
            <a:off x="7175072" y="3875497"/>
            <a:ext cx="689433" cy="669002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da-DK" sz="135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FC0E92E-E341-4DF5-9300-C1CAA26B7375}"/>
              </a:ext>
            </a:extLst>
          </p:cNvPr>
          <p:cNvSpPr/>
          <p:nvPr/>
        </p:nvSpPr>
        <p:spPr>
          <a:xfrm>
            <a:off x="7185550" y="2129869"/>
            <a:ext cx="689433" cy="669002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da-DK" sz="135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66A616B-4E73-4FFB-82A9-73E7B0C0589E}"/>
              </a:ext>
            </a:extLst>
          </p:cNvPr>
          <p:cNvSpPr/>
          <p:nvPr/>
        </p:nvSpPr>
        <p:spPr>
          <a:xfrm>
            <a:off x="7185550" y="1219234"/>
            <a:ext cx="689433" cy="669002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da-DK" sz="135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8" name="Forbindelse: buet 37">
            <a:extLst>
              <a:ext uri="{FF2B5EF4-FFF2-40B4-BE49-F238E27FC236}">
                <a16:creationId xmlns:a16="http://schemas.microsoft.com/office/drawing/2014/main" id="{04811463-0766-4FBA-8BE5-67BF87D31CCA}"/>
              </a:ext>
            </a:extLst>
          </p:cNvPr>
          <p:cNvCxnSpPr>
            <a:cxnSpLocks/>
            <a:stCxn id="16" idx="2"/>
          </p:cNvCxnSpPr>
          <p:nvPr/>
        </p:nvCxnSpPr>
        <p:spPr>
          <a:xfrm rot="10800000">
            <a:off x="5291936" y="2573881"/>
            <a:ext cx="1883136" cy="1636118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Forbindelse: buet 41">
            <a:extLst>
              <a:ext uri="{FF2B5EF4-FFF2-40B4-BE49-F238E27FC236}">
                <a16:creationId xmlns:a16="http://schemas.microsoft.com/office/drawing/2014/main" id="{7C6885AF-E3C3-40E8-9791-A7796DA8BD8A}"/>
              </a:ext>
            </a:extLst>
          </p:cNvPr>
          <p:cNvCxnSpPr>
            <a:cxnSpLocks/>
            <a:stCxn id="20" idx="2"/>
          </p:cNvCxnSpPr>
          <p:nvPr/>
        </p:nvCxnSpPr>
        <p:spPr>
          <a:xfrm rot="10800000" flipV="1">
            <a:off x="5291936" y="1553735"/>
            <a:ext cx="1893614" cy="1020144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Forbindelse: buet 43">
            <a:extLst>
              <a:ext uri="{FF2B5EF4-FFF2-40B4-BE49-F238E27FC236}">
                <a16:creationId xmlns:a16="http://schemas.microsoft.com/office/drawing/2014/main" id="{A1D4DEF8-3255-4F10-AEF4-9AA07E2B6E89}"/>
              </a:ext>
            </a:extLst>
          </p:cNvPr>
          <p:cNvCxnSpPr>
            <a:cxnSpLocks/>
            <a:stCxn id="19" idx="2"/>
          </p:cNvCxnSpPr>
          <p:nvPr/>
        </p:nvCxnSpPr>
        <p:spPr>
          <a:xfrm rot="10800000" flipV="1">
            <a:off x="5291936" y="2464370"/>
            <a:ext cx="1893614" cy="109509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Forbindelse: buet 54">
            <a:extLst>
              <a:ext uri="{FF2B5EF4-FFF2-40B4-BE49-F238E27FC236}">
                <a16:creationId xmlns:a16="http://schemas.microsoft.com/office/drawing/2014/main" id="{7BE5A0AE-C099-4F6D-B0B2-9537B2DD5500}"/>
              </a:ext>
            </a:extLst>
          </p:cNvPr>
          <p:cNvCxnSpPr>
            <a:cxnSpLocks/>
            <a:stCxn id="13" idx="2"/>
          </p:cNvCxnSpPr>
          <p:nvPr/>
        </p:nvCxnSpPr>
        <p:spPr>
          <a:xfrm rot="10800000">
            <a:off x="5291938" y="2573879"/>
            <a:ext cx="1875656" cy="842504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fik 49">
            <a:extLst>
              <a:ext uri="{FF2B5EF4-FFF2-40B4-BE49-F238E27FC236}">
                <a16:creationId xmlns:a16="http://schemas.microsoft.com/office/drawing/2014/main" id="{DF66B4B5-8E5E-433F-BE92-2DAEA3FF7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177" y="1291191"/>
            <a:ext cx="426301" cy="426301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58CDBDE7-F21C-4F45-B024-1AC3CB5DD2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6032" y="3930164"/>
            <a:ext cx="432197" cy="432197"/>
          </a:xfrm>
          <a:prstGeom prst="rect">
            <a:avLst/>
          </a:prstGeom>
        </p:spPr>
      </p:pic>
      <p:sp>
        <p:nvSpPr>
          <p:cNvPr id="73" name="Rektangel: afrundede hjørner 72">
            <a:extLst>
              <a:ext uri="{FF2B5EF4-FFF2-40B4-BE49-F238E27FC236}">
                <a16:creationId xmlns:a16="http://schemas.microsoft.com/office/drawing/2014/main" id="{73999516-B211-4A92-A614-5FFC36878D8C}"/>
              </a:ext>
            </a:extLst>
          </p:cNvPr>
          <p:cNvSpPr/>
          <p:nvPr/>
        </p:nvSpPr>
        <p:spPr>
          <a:xfrm>
            <a:off x="7178459" y="1642754"/>
            <a:ext cx="699736" cy="20351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prstClr val="white"/>
                </a:solidFill>
                <a:latin typeface="Neue Haas Grotesk Text Pro" panose="020B0504020202020204" pitchFamily="34" charset="0"/>
              </a:rPr>
              <a:t>Personer</a:t>
            </a:r>
          </a:p>
        </p:txBody>
      </p:sp>
      <p:sp>
        <p:nvSpPr>
          <p:cNvPr id="75" name="Rektangel: afrundede hjørner 74">
            <a:extLst>
              <a:ext uri="{FF2B5EF4-FFF2-40B4-BE49-F238E27FC236}">
                <a16:creationId xmlns:a16="http://schemas.microsoft.com/office/drawing/2014/main" id="{8BD60DA8-6D1D-4A20-B780-57479E3A6598}"/>
              </a:ext>
            </a:extLst>
          </p:cNvPr>
          <p:cNvSpPr/>
          <p:nvPr/>
        </p:nvSpPr>
        <p:spPr>
          <a:xfrm>
            <a:off x="7171020" y="2590245"/>
            <a:ext cx="699736" cy="20351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prstClr val="white"/>
                </a:solidFill>
                <a:latin typeface="Neue Haas Grotesk Text Pro" panose="020B0504020202020204" pitchFamily="34" charset="0"/>
              </a:rPr>
              <a:t>SKAT</a:t>
            </a:r>
          </a:p>
        </p:txBody>
      </p:sp>
      <p:sp>
        <p:nvSpPr>
          <p:cNvPr id="76" name="Rektangel: afrundede hjørner 75">
            <a:extLst>
              <a:ext uri="{FF2B5EF4-FFF2-40B4-BE49-F238E27FC236}">
                <a16:creationId xmlns:a16="http://schemas.microsoft.com/office/drawing/2014/main" id="{BDCE7F3D-6F4F-4565-AF64-06DA8BBCD7EC}"/>
              </a:ext>
            </a:extLst>
          </p:cNvPr>
          <p:cNvSpPr/>
          <p:nvPr/>
        </p:nvSpPr>
        <p:spPr>
          <a:xfrm>
            <a:off x="7172250" y="3498812"/>
            <a:ext cx="699736" cy="20351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prstClr val="white"/>
                </a:solidFill>
                <a:latin typeface="Neue Haas Grotesk Text Pro" panose="020B0504020202020204" pitchFamily="34" charset="0"/>
              </a:rPr>
              <a:t>Syge- og dagpenge</a:t>
            </a:r>
          </a:p>
        </p:txBody>
      </p:sp>
      <p:sp>
        <p:nvSpPr>
          <p:cNvPr id="77" name="Rektangel: afrundede hjørner 76">
            <a:extLst>
              <a:ext uri="{FF2B5EF4-FFF2-40B4-BE49-F238E27FC236}">
                <a16:creationId xmlns:a16="http://schemas.microsoft.com/office/drawing/2014/main" id="{A5A75B24-B8A2-4C77-816D-6A57AA610BE8}"/>
              </a:ext>
            </a:extLst>
          </p:cNvPr>
          <p:cNvSpPr/>
          <p:nvPr/>
        </p:nvSpPr>
        <p:spPr>
          <a:xfrm>
            <a:off x="7175193" y="4311180"/>
            <a:ext cx="699736" cy="20351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prstClr val="white"/>
                </a:solidFill>
                <a:latin typeface="Neue Haas Grotesk Text Pro" panose="020B0504020202020204" pitchFamily="34" charset="0"/>
              </a:rPr>
              <a:t>Feriepenge</a:t>
            </a:r>
          </a:p>
        </p:txBody>
      </p:sp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1D1A75DF-10C1-4085-B498-2FA9633B74DE}"/>
              </a:ext>
            </a:extLst>
          </p:cNvPr>
          <p:cNvSpPr/>
          <p:nvPr/>
        </p:nvSpPr>
        <p:spPr>
          <a:xfrm>
            <a:off x="3852064" y="1865348"/>
            <a:ext cx="1439873" cy="1417063"/>
          </a:xfrm>
          <a:prstGeom prst="roundRect">
            <a:avLst/>
          </a:prstGeom>
          <a:solidFill>
            <a:srgbClr val="7BA7BC"/>
          </a:solidFill>
          <a:ln>
            <a:solidFill>
              <a:srgbClr val="003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1000" b="1" dirty="0">
                <a:solidFill>
                  <a:srgbClr val="003A4C"/>
                </a:solidFill>
                <a:latin typeface="Neue Haas Grotesk Text Pro" panose="020B0504020202020204" pitchFamily="34" charset="0"/>
              </a:rPr>
              <a:t>Den fælleskommunale infrastruktur</a:t>
            </a:r>
          </a:p>
        </p:txBody>
      </p:sp>
      <p:cxnSp>
        <p:nvCxnSpPr>
          <p:cNvPr id="32" name="Forbindelse: buet 31">
            <a:extLst>
              <a:ext uri="{FF2B5EF4-FFF2-40B4-BE49-F238E27FC236}">
                <a16:creationId xmlns:a16="http://schemas.microsoft.com/office/drawing/2014/main" id="{9C92EB86-D261-40DB-A828-FCB1A6873A8D}"/>
              </a:ext>
            </a:extLst>
          </p:cNvPr>
          <p:cNvCxnSpPr>
            <a:cxnSpLocks/>
            <a:stCxn id="3" idx="1"/>
            <a:endCxn id="83" idx="6"/>
          </p:cNvCxnSpPr>
          <p:nvPr/>
        </p:nvCxnSpPr>
        <p:spPr>
          <a:xfrm rot="10800000">
            <a:off x="2281305" y="1654090"/>
            <a:ext cx="1570760" cy="919790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Forbindelse: buet 33">
            <a:extLst>
              <a:ext uri="{FF2B5EF4-FFF2-40B4-BE49-F238E27FC236}">
                <a16:creationId xmlns:a16="http://schemas.microsoft.com/office/drawing/2014/main" id="{32E9A69A-CC68-4D58-BACC-DBE949DE81C6}"/>
              </a:ext>
            </a:extLst>
          </p:cNvPr>
          <p:cNvCxnSpPr>
            <a:cxnSpLocks/>
            <a:stCxn id="3" idx="1"/>
            <a:endCxn id="84" idx="6"/>
          </p:cNvCxnSpPr>
          <p:nvPr/>
        </p:nvCxnSpPr>
        <p:spPr>
          <a:xfrm rot="10800000" flipV="1">
            <a:off x="2281305" y="2573879"/>
            <a:ext cx="1570760" cy="4157"/>
          </a:xfrm>
          <a:prstGeom prst="curvedConnector3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Forbindelse: buet 36">
            <a:extLst>
              <a:ext uri="{FF2B5EF4-FFF2-40B4-BE49-F238E27FC236}">
                <a16:creationId xmlns:a16="http://schemas.microsoft.com/office/drawing/2014/main" id="{B909218D-F558-44F6-A459-6335CD73EA74}"/>
              </a:ext>
            </a:extLst>
          </p:cNvPr>
          <p:cNvCxnSpPr>
            <a:cxnSpLocks/>
            <a:stCxn id="3" idx="1"/>
            <a:endCxn id="85" idx="6"/>
          </p:cNvCxnSpPr>
          <p:nvPr/>
        </p:nvCxnSpPr>
        <p:spPr>
          <a:xfrm rot="10800000" flipV="1">
            <a:off x="2281305" y="2573879"/>
            <a:ext cx="1570760" cy="928104"/>
          </a:xfrm>
          <a:prstGeom prst="curvedConnector3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Forbindelse: buet 40">
            <a:extLst>
              <a:ext uri="{FF2B5EF4-FFF2-40B4-BE49-F238E27FC236}">
                <a16:creationId xmlns:a16="http://schemas.microsoft.com/office/drawing/2014/main" id="{AD0602CE-5B0A-4AFF-9DC5-A43E5D0DBF7D}"/>
              </a:ext>
            </a:extLst>
          </p:cNvPr>
          <p:cNvCxnSpPr>
            <a:cxnSpLocks/>
            <a:stCxn id="3" idx="1"/>
            <a:endCxn id="86" idx="6"/>
          </p:cNvCxnSpPr>
          <p:nvPr/>
        </p:nvCxnSpPr>
        <p:spPr>
          <a:xfrm rot="10800000" flipV="1">
            <a:off x="2281305" y="2573879"/>
            <a:ext cx="1570760" cy="1826367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itel 1">
            <a:extLst>
              <a:ext uri="{FF2B5EF4-FFF2-40B4-BE49-F238E27FC236}">
                <a16:creationId xmlns:a16="http://schemas.microsoft.com/office/drawing/2014/main" id="{F3674911-601E-466F-8691-94DD07C1F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975798" cy="3362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a-DK" sz="1800" dirty="0">
                <a:solidFill>
                  <a:schemeClr val="bg1"/>
                </a:solidFill>
                <a:latin typeface="Neue Haas Grotesk Text Pro" panose="020B0504020202020204" pitchFamily="34" charset="0"/>
              </a:rPr>
              <a:t>UDVEKSLING AF DATA – </a:t>
            </a:r>
            <a:r>
              <a:rPr lang="da-DK" sz="2100" dirty="0">
                <a:solidFill>
                  <a:schemeClr val="bg1"/>
                </a:solidFill>
                <a:latin typeface="Neue Haas Grotesk Text Pro" panose="020B0504020202020204" pitchFamily="34" charset="0"/>
              </a:rPr>
              <a:t>MED</a:t>
            </a:r>
            <a:r>
              <a:rPr lang="da-DK" sz="1800" i="1" dirty="0">
                <a:solidFill>
                  <a:schemeClr val="bg1"/>
                </a:solidFill>
                <a:latin typeface="Neue Haas Grotesk Text Pro" panose="020B0504020202020204" pitchFamily="34" charset="0"/>
              </a:rPr>
              <a:t> </a:t>
            </a:r>
            <a:r>
              <a:rPr lang="da-DK" sz="1800" dirty="0">
                <a:solidFill>
                  <a:schemeClr val="bg1"/>
                </a:solidFill>
                <a:latin typeface="Neue Haas Grotesk Text Pro" panose="020B0504020202020204" pitchFamily="34" charset="0"/>
              </a:rPr>
              <a:t>FÆLLESKOMMUNAL INFRASTRUKTUR</a:t>
            </a:r>
            <a:br>
              <a:rPr lang="da-DK" sz="1800" dirty="0">
                <a:solidFill>
                  <a:schemeClr val="bg1"/>
                </a:solidFill>
                <a:latin typeface="Neue Haas Grotesk Text Pro" panose="020B0504020202020204" pitchFamily="34" charset="0"/>
              </a:rPr>
            </a:br>
            <a:endParaRPr lang="da-DK" sz="1800" dirty="0">
              <a:solidFill>
                <a:schemeClr val="bg1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FA52489F-F5CB-43EE-BB2C-F5C92537D797}"/>
              </a:ext>
            </a:extLst>
          </p:cNvPr>
          <p:cNvSpPr txBox="1">
            <a:spLocks/>
          </p:cNvSpPr>
          <p:nvPr/>
        </p:nvSpPr>
        <p:spPr>
          <a:xfrm>
            <a:off x="539552" y="522879"/>
            <a:ext cx="7806499" cy="63167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lnSpc>
                <a:spcPct val="100000"/>
              </a:lnSpc>
              <a:defRPr/>
            </a:pPr>
            <a:r>
              <a:rPr lang="da-DK" sz="1350" dirty="0">
                <a:solidFill>
                  <a:prstClr val="white"/>
                </a:solidFill>
                <a:latin typeface="Neue Haas Grotesk Text Pro" panose="020B0504020202020204" pitchFamily="34" charset="0"/>
              </a:rPr>
              <a:t>Fælles integrationer giver adgang til mange data, én aftale- og sikkerhedsmodel, lettere administration, standardisering etc. </a:t>
            </a:r>
          </a:p>
        </p:txBody>
      </p:sp>
      <p:pic>
        <p:nvPicPr>
          <p:cNvPr id="81" name="Billede 80">
            <a:extLst>
              <a:ext uri="{FF2B5EF4-FFF2-40B4-BE49-F238E27FC236}">
                <a16:creationId xmlns:a16="http://schemas.microsoft.com/office/drawing/2014/main" id="{1C3DCAE4-4D76-4389-BCFD-A6D04BF030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2881" y="4708329"/>
            <a:ext cx="1014413" cy="187706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58E779C4-17BC-4412-9DC5-1A9C7CBF1A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21764" y="2212518"/>
            <a:ext cx="437611" cy="437611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6CBB4D0F-9AE1-437F-BCD8-E65FE4CC22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14588" y="3104145"/>
            <a:ext cx="394667" cy="394667"/>
          </a:xfrm>
          <a:prstGeom prst="rect">
            <a:avLst/>
          </a:prstGeom>
        </p:spPr>
      </p:pic>
      <p:grpSp>
        <p:nvGrpSpPr>
          <p:cNvPr id="82" name="Gruppe 81">
            <a:extLst>
              <a:ext uri="{FF2B5EF4-FFF2-40B4-BE49-F238E27FC236}">
                <a16:creationId xmlns:a16="http://schemas.microsoft.com/office/drawing/2014/main" id="{B8DC6D6C-7CDD-464C-8446-F92330866C28}"/>
              </a:ext>
            </a:extLst>
          </p:cNvPr>
          <p:cNvGrpSpPr/>
          <p:nvPr/>
        </p:nvGrpSpPr>
        <p:grpSpPr>
          <a:xfrm>
            <a:off x="1498304" y="1262590"/>
            <a:ext cx="783000" cy="3529157"/>
            <a:chOff x="487193" y="978771"/>
            <a:chExt cx="1088099" cy="5647754"/>
          </a:xfrm>
          <a:solidFill>
            <a:schemeClr val="bg1"/>
          </a:solidFill>
        </p:grpSpPr>
        <p:sp>
          <p:nvSpPr>
            <p:cNvPr id="83" name="Rutediagram: Forbindelse 82">
              <a:extLst>
                <a:ext uri="{FF2B5EF4-FFF2-40B4-BE49-F238E27FC236}">
                  <a16:creationId xmlns:a16="http://schemas.microsoft.com/office/drawing/2014/main" id="{EF9C61A5-543C-4675-9EF9-71949157B874}"/>
                </a:ext>
              </a:extLst>
            </p:cNvPr>
            <p:cNvSpPr/>
            <p:nvPr/>
          </p:nvSpPr>
          <p:spPr>
            <a:xfrm>
              <a:off x="487193" y="978771"/>
              <a:ext cx="1088099" cy="1253045"/>
            </a:xfrm>
            <a:prstGeom prst="flowChartConnector">
              <a:avLst/>
            </a:prstGeom>
            <a:grpFill/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900" dirty="0">
                <a:solidFill>
                  <a:srgbClr val="007398"/>
                </a:solidFill>
                <a:latin typeface="Trebuchet MS" panose="020B0603020202020204" pitchFamily="34" charset="0"/>
              </a:endParaRPr>
            </a:p>
            <a:p>
              <a:pPr algn="ctr" defTabSz="342900">
                <a:defRPr/>
              </a:pPr>
              <a:endParaRPr lang="da-DK" sz="900" dirty="0">
                <a:solidFill>
                  <a:srgbClr val="007398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4" name="Rutediagram: Forbindelse 83">
              <a:extLst>
                <a:ext uri="{FF2B5EF4-FFF2-40B4-BE49-F238E27FC236}">
                  <a16:creationId xmlns:a16="http://schemas.microsoft.com/office/drawing/2014/main" id="{34F3D533-B3DF-4306-860C-5BEFC936E987}"/>
                </a:ext>
              </a:extLst>
            </p:cNvPr>
            <p:cNvSpPr/>
            <p:nvPr/>
          </p:nvSpPr>
          <p:spPr>
            <a:xfrm>
              <a:off x="487193" y="2457374"/>
              <a:ext cx="1088099" cy="1253045"/>
            </a:xfrm>
            <a:prstGeom prst="flowChartConnector">
              <a:avLst/>
            </a:prstGeom>
            <a:grpFill/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900" dirty="0">
                <a:solidFill>
                  <a:srgbClr val="007398"/>
                </a:solidFill>
                <a:latin typeface="Trebuchet MS" panose="020B0603020202020204" pitchFamily="34" charset="0"/>
              </a:endParaRPr>
            </a:p>
            <a:p>
              <a:pPr algn="ctr" defTabSz="342900">
                <a:defRPr/>
              </a:pPr>
              <a:endParaRPr lang="da-DK" sz="900" dirty="0">
                <a:solidFill>
                  <a:srgbClr val="007398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5" name="Rutediagram: Forbindelse 84">
              <a:extLst>
                <a:ext uri="{FF2B5EF4-FFF2-40B4-BE49-F238E27FC236}">
                  <a16:creationId xmlns:a16="http://schemas.microsoft.com/office/drawing/2014/main" id="{0EC26F83-E2D6-4A14-ADE2-36FB207DDE09}"/>
                </a:ext>
              </a:extLst>
            </p:cNvPr>
            <p:cNvSpPr/>
            <p:nvPr/>
          </p:nvSpPr>
          <p:spPr>
            <a:xfrm>
              <a:off x="487193" y="3935979"/>
              <a:ext cx="1088099" cy="1253045"/>
            </a:xfrm>
            <a:prstGeom prst="flowChartConnector">
              <a:avLst/>
            </a:prstGeom>
            <a:grpFill/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endParaRPr lang="da-DK" sz="900" dirty="0">
                <a:solidFill>
                  <a:srgbClr val="007398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6" name="Rutediagram: Forbindelse 85">
              <a:extLst>
                <a:ext uri="{FF2B5EF4-FFF2-40B4-BE49-F238E27FC236}">
                  <a16:creationId xmlns:a16="http://schemas.microsoft.com/office/drawing/2014/main" id="{AF55D261-B17B-4D64-9042-92E0017B6E60}"/>
                </a:ext>
              </a:extLst>
            </p:cNvPr>
            <p:cNvSpPr/>
            <p:nvPr/>
          </p:nvSpPr>
          <p:spPr>
            <a:xfrm>
              <a:off x="487193" y="5373480"/>
              <a:ext cx="1088099" cy="1253045"/>
            </a:xfrm>
            <a:prstGeom prst="flowChartConnector">
              <a:avLst/>
            </a:prstGeom>
            <a:grpFill/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endParaRPr lang="da-DK" sz="900" dirty="0">
                <a:solidFill>
                  <a:srgbClr val="007398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22" name="Tekstfelt 21">
            <a:extLst>
              <a:ext uri="{FF2B5EF4-FFF2-40B4-BE49-F238E27FC236}">
                <a16:creationId xmlns:a16="http://schemas.microsoft.com/office/drawing/2014/main" id="{886C48A3-F73C-C87C-0160-9083646F4E8F}"/>
              </a:ext>
            </a:extLst>
          </p:cNvPr>
          <p:cNvSpPr txBox="1"/>
          <p:nvPr/>
        </p:nvSpPr>
        <p:spPr>
          <a:xfrm>
            <a:off x="1432348" y="146967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da-DK" sz="900" dirty="0">
                <a:solidFill>
                  <a:schemeClr val="accent2"/>
                </a:solidFill>
                <a:latin typeface="Neue Haas Grotesk Text Pro" panose="020B0504020202020204" pitchFamily="34" charset="0"/>
                <a:cs typeface="Arial"/>
              </a:rPr>
              <a:t>Løsning</a:t>
            </a:r>
          </a:p>
          <a:p>
            <a:pPr algn="ctr"/>
            <a:r>
              <a:rPr lang="da-DK" sz="900" dirty="0">
                <a:solidFill>
                  <a:schemeClr val="accent2"/>
                </a:solidFill>
                <a:latin typeface="Neue Haas Grotesk Text Pro" panose="020B0504020202020204" pitchFamily="34" charset="0"/>
                <a:cs typeface="Arial"/>
              </a:rPr>
              <a:t> A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7A6EDF58-0C1E-8FBC-59A9-F603CD2BDCFA}"/>
              </a:ext>
            </a:extLst>
          </p:cNvPr>
          <p:cNvSpPr txBox="1"/>
          <p:nvPr/>
        </p:nvSpPr>
        <p:spPr>
          <a:xfrm>
            <a:off x="1425936" y="242641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da-DK" sz="900" dirty="0">
                <a:solidFill>
                  <a:schemeClr val="accent2"/>
                </a:solidFill>
                <a:latin typeface="Neue Haas Grotesk Text Pro" panose="020B0504020202020204" pitchFamily="34" charset="0"/>
                <a:cs typeface="Arial"/>
              </a:rPr>
              <a:t>Løsning</a:t>
            </a:r>
          </a:p>
          <a:p>
            <a:pPr algn="ctr"/>
            <a:r>
              <a:rPr lang="da-DK" sz="900" dirty="0">
                <a:solidFill>
                  <a:schemeClr val="accent2"/>
                </a:solidFill>
                <a:latin typeface="Neue Haas Grotesk Text Pro" panose="020B0504020202020204" pitchFamily="34" charset="0"/>
                <a:cs typeface="Arial"/>
              </a:rPr>
              <a:t>B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6FA30355-87FF-9D59-9661-24B7887FEAEC}"/>
              </a:ext>
            </a:extLst>
          </p:cNvPr>
          <p:cNvSpPr txBox="1"/>
          <p:nvPr/>
        </p:nvSpPr>
        <p:spPr>
          <a:xfrm>
            <a:off x="1432348" y="332341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da-DK" sz="900" dirty="0">
                <a:solidFill>
                  <a:schemeClr val="accent2"/>
                </a:solidFill>
                <a:latin typeface="Neue Haas Grotesk Text Pro" panose="020B0504020202020204" pitchFamily="34" charset="0"/>
                <a:cs typeface="Arial"/>
              </a:rPr>
              <a:t>Løsning</a:t>
            </a:r>
          </a:p>
          <a:p>
            <a:pPr algn="ctr"/>
            <a:r>
              <a:rPr lang="da-DK" sz="900" dirty="0">
                <a:solidFill>
                  <a:schemeClr val="accent2"/>
                </a:solidFill>
                <a:latin typeface="Neue Haas Grotesk Text Pro" panose="020B0504020202020204" pitchFamily="34" charset="0"/>
                <a:cs typeface="Arial"/>
              </a:rPr>
              <a:t> C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F37817AE-2765-AC9A-7D29-A258D32716F5}"/>
              </a:ext>
            </a:extLst>
          </p:cNvPr>
          <p:cNvSpPr txBox="1"/>
          <p:nvPr/>
        </p:nvSpPr>
        <p:spPr>
          <a:xfrm>
            <a:off x="1438760" y="423767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da-DK" sz="900" dirty="0">
                <a:solidFill>
                  <a:schemeClr val="accent2"/>
                </a:solidFill>
                <a:latin typeface="Neue Haas Grotesk Text Pro" panose="020B0504020202020204" pitchFamily="34" charset="0"/>
                <a:cs typeface="Arial"/>
              </a:rPr>
              <a:t>Løsning</a:t>
            </a:r>
          </a:p>
          <a:p>
            <a:pPr algn="ctr"/>
            <a:r>
              <a:rPr lang="da-DK" sz="900" dirty="0">
                <a:solidFill>
                  <a:schemeClr val="accent2"/>
                </a:solidFill>
                <a:latin typeface="Neue Haas Grotesk Text Pro" panose="020B0504020202020204" pitchFamily="34" charset="0"/>
                <a:cs typeface="Arial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65903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F3DC9AA-0E51-4D4B-0BB5-DF3650B4581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>
              <a:latin typeface="Neue Haas Grotesk Text Pro" panose="020B0504020202020204" pitchFamily="34" charset="0"/>
              <a:cs typeface="Arial"/>
            </a:endParaRPr>
          </a:p>
        </p:txBody>
      </p:sp>
      <p:sp>
        <p:nvSpPr>
          <p:cNvPr id="265" name="Titel 1">
            <a:extLst>
              <a:ext uri="{FF2B5EF4-FFF2-40B4-BE49-F238E27FC236}">
                <a16:creationId xmlns:a16="http://schemas.microsoft.com/office/drawing/2014/main" id="{83EA134A-08CA-4D71-B84D-52CB50A8C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06" y="302692"/>
            <a:ext cx="8582825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da-DK" sz="1600" dirty="0">
                <a:solidFill>
                  <a:schemeClr val="bg1"/>
                </a:solidFill>
                <a:latin typeface="Neue Haas Grotesk Text Pro" panose="020B0504020202020204" pitchFamily="34" charset="0"/>
              </a:rPr>
              <a:t>FUNKTIONSUNDERSTØTTELSE - UDEN FÆLLESKOMMUNAL INFRASTRUKTUR</a:t>
            </a:r>
            <a:br>
              <a:rPr lang="da-DK" sz="1800" dirty="0">
                <a:solidFill>
                  <a:schemeClr val="bg1"/>
                </a:solidFill>
                <a:latin typeface="Neue Haas Grotesk Text Pro" panose="020B0504020202020204" pitchFamily="34" charset="0"/>
              </a:rPr>
            </a:br>
            <a:r>
              <a:rPr lang="da-DK" sz="1200" dirty="0">
                <a:solidFill>
                  <a:schemeClr val="bg1"/>
                </a:solidFill>
                <a:latin typeface="Neue Haas Grotesk Text Pro" panose="020B0504020202020204" pitchFamily="34" charset="0"/>
              </a:rPr>
              <a:t>Uden en fælles infrastruktur, skal alle systemer udstyres med ensartede funktioner – </a:t>
            </a:r>
            <a:br>
              <a:rPr lang="da-DK" sz="1200" dirty="0">
                <a:solidFill>
                  <a:schemeClr val="bg1"/>
                </a:solidFill>
                <a:latin typeface="Neue Haas Grotesk Text Pro" panose="020B0504020202020204" pitchFamily="34" charset="0"/>
              </a:rPr>
            </a:br>
            <a:r>
              <a:rPr lang="da-DK" sz="1200" dirty="0">
                <a:solidFill>
                  <a:schemeClr val="bg1"/>
                </a:solidFill>
                <a:latin typeface="Neue Haas Grotesk Text Pro" panose="020B0504020202020204" pitchFamily="34" charset="0"/>
              </a:rPr>
              <a:t>som udvikles og vedligeholdes i hvert enkelt system – og systemerne kan ikke nødvendigvis ”tale sammen”.</a:t>
            </a:r>
            <a:br>
              <a:rPr lang="da-DK" sz="1200" dirty="0">
                <a:latin typeface="Neue Haas Grotesk Text Pro" panose="020B0504020202020204" pitchFamily="34" charset="0"/>
              </a:rPr>
            </a:br>
            <a:endParaRPr lang="da-DK" sz="1200" dirty="0">
              <a:solidFill>
                <a:schemeClr val="bg1"/>
              </a:solidFill>
              <a:latin typeface="Neue Haas Grotesk Text Pro" panose="020B0504020202020204" pitchFamily="34" charset="0"/>
            </a:endParaRP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6838CDD0-5DA9-42C1-B165-CEBAD8C963E2}"/>
              </a:ext>
            </a:extLst>
          </p:cNvPr>
          <p:cNvGrpSpPr/>
          <p:nvPr/>
        </p:nvGrpSpPr>
        <p:grpSpPr>
          <a:xfrm>
            <a:off x="357765" y="1802618"/>
            <a:ext cx="2001250" cy="2377873"/>
            <a:chOff x="1556519" y="2317765"/>
            <a:chExt cx="2668333" cy="3170497"/>
          </a:xfrm>
        </p:grpSpPr>
        <p:grpSp>
          <p:nvGrpSpPr>
            <p:cNvPr id="301" name="Gruppe 300">
              <a:extLst>
                <a:ext uri="{FF2B5EF4-FFF2-40B4-BE49-F238E27FC236}">
                  <a16:creationId xmlns:a16="http://schemas.microsoft.com/office/drawing/2014/main" id="{44E830AA-EDB0-4704-BB51-14F6D41F713B}"/>
                </a:ext>
              </a:extLst>
            </p:cNvPr>
            <p:cNvGrpSpPr/>
            <p:nvPr/>
          </p:nvGrpSpPr>
          <p:grpSpPr>
            <a:xfrm>
              <a:off x="1838026" y="2807423"/>
              <a:ext cx="2105323" cy="2105323"/>
              <a:chOff x="2499858" y="2842279"/>
              <a:chExt cx="1355242" cy="1355242"/>
            </a:xfrm>
          </p:grpSpPr>
          <p:sp>
            <p:nvSpPr>
              <p:cNvPr id="303" name="Rektangel: afrundede hjørner 302">
                <a:extLst>
                  <a:ext uri="{FF2B5EF4-FFF2-40B4-BE49-F238E27FC236}">
                    <a16:creationId xmlns:a16="http://schemas.microsoft.com/office/drawing/2014/main" id="{212EADC6-90A1-46A2-9AC1-0B28A2A93D6E}"/>
                  </a:ext>
                </a:extLst>
              </p:cNvPr>
              <p:cNvSpPr/>
              <p:nvPr/>
            </p:nvSpPr>
            <p:spPr>
              <a:xfrm>
                <a:off x="2499858" y="2842279"/>
                <a:ext cx="1355242" cy="1355242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defRPr/>
                </a:pPr>
                <a:r>
                  <a:rPr lang="da-DK" sz="825" b="1" dirty="0">
                    <a:solidFill>
                      <a:schemeClr val="bg1"/>
                    </a:solidFill>
                    <a:latin typeface="Neue Haas Grotesk Text Pro" panose="020B0504020202020204" pitchFamily="34" charset="0"/>
                  </a:rPr>
                  <a:t>Løsning A</a:t>
                </a:r>
              </a:p>
            </p:txBody>
          </p:sp>
          <p:sp>
            <p:nvSpPr>
              <p:cNvPr id="302" name="Ellipse 301">
                <a:extLst>
                  <a:ext uri="{FF2B5EF4-FFF2-40B4-BE49-F238E27FC236}">
                    <a16:creationId xmlns:a16="http://schemas.microsoft.com/office/drawing/2014/main" id="{403F2A86-E765-4DBA-B5A9-E0E155EFD86F}"/>
                  </a:ext>
                </a:extLst>
              </p:cNvPr>
              <p:cNvSpPr/>
              <p:nvPr/>
            </p:nvSpPr>
            <p:spPr>
              <a:xfrm>
                <a:off x="2499858" y="2842279"/>
                <a:ext cx="1355242" cy="1355242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defRPr/>
                </a:pPr>
                <a:endParaRPr lang="da-DK" sz="825" dirty="0">
                  <a:solidFill>
                    <a:srgbClr val="003A4C"/>
                  </a:solidFill>
                  <a:latin typeface="Neue Haas Grotesk Text Pro" panose="020B0504020202020204" pitchFamily="34" charset="0"/>
                </a:endParaRPr>
              </a:p>
            </p:txBody>
          </p:sp>
        </p:grpSp>
        <p:sp>
          <p:nvSpPr>
            <p:cNvPr id="329" name="Rektangel 328">
              <a:extLst>
                <a:ext uri="{FF2B5EF4-FFF2-40B4-BE49-F238E27FC236}">
                  <a16:creationId xmlns:a16="http://schemas.microsoft.com/office/drawing/2014/main" id="{37117334-FAB1-4A03-B3E1-58B5E4FA752B}"/>
                </a:ext>
              </a:extLst>
            </p:cNvPr>
            <p:cNvSpPr/>
            <p:nvPr/>
          </p:nvSpPr>
          <p:spPr>
            <a:xfrm>
              <a:off x="2401028" y="4508947"/>
              <a:ext cx="979315" cy="9793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825">
                <a:solidFill>
                  <a:srgbClr val="003A4C"/>
                </a:solidFill>
                <a:latin typeface="Neue Haas Grotesk Text Pro" panose="020B0504020202020204" pitchFamily="34" charset="0"/>
              </a:endParaRPr>
            </a:p>
          </p:txBody>
        </p:sp>
        <p:sp>
          <p:nvSpPr>
            <p:cNvPr id="334" name="Rektangel 333">
              <a:extLst>
                <a:ext uri="{FF2B5EF4-FFF2-40B4-BE49-F238E27FC236}">
                  <a16:creationId xmlns:a16="http://schemas.microsoft.com/office/drawing/2014/main" id="{086587BF-AF17-4C40-8060-6AD63930F6A7}"/>
                </a:ext>
              </a:extLst>
            </p:cNvPr>
            <p:cNvSpPr/>
            <p:nvPr/>
          </p:nvSpPr>
          <p:spPr>
            <a:xfrm>
              <a:off x="2401028" y="2317765"/>
              <a:ext cx="979315" cy="9793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825">
                <a:solidFill>
                  <a:srgbClr val="003A4C"/>
                </a:solidFill>
                <a:latin typeface="Neue Haas Grotesk Text Pro" panose="020B0504020202020204" pitchFamily="34" charset="0"/>
              </a:endParaRPr>
            </a:p>
          </p:txBody>
        </p:sp>
        <p:sp>
          <p:nvSpPr>
            <p:cNvPr id="336" name="Rektangel 335">
              <a:extLst>
                <a:ext uri="{FF2B5EF4-FFF2-40B4-BE49-F238E27FC236}">
                  <a16:creationId xmlns:a16="http://schemas.microsoft.com/office/drawing/2014/main" id="{E45A4668-0C38-40E9-820E-F2E8B5A5E12A}"/>
                </a:ext>
              </a:extLst>
            </p:cNvPr>
            <p:cNvSpPr/>
            <p:nvPr/>
          </p:nvSpPr>
          <p:spPr>
            <a:xfrm>
              <a:off x="3245537" y="2605523"/>
              <a:ext cx="979315" cy="9793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825">
                <a:solidFill>
                  <a:srgbClr val="003A4C"/>
                </a:solidFill>
                <a:latin typeface="Neue Haas Grotesk Text Pro" panose="020B0504020202020204" pitchFamily="34" charset="0"/>
              </a:endParaRPr>
            </a:p>
          </p:txBody>
        </p:sp>
        <p:sp>
          <p:nvSpPr>
            <p:cNvPr id="337" name="Rektangel 336">
              <a:extLst>
                <a:ext uri="{FF2B5EF4-FFF2-40B4-BE49-F238E27FC236}">
                  <a16:creationId xmlns:a16="http://schemas.microsoft.com/office/drawing/2014/main" id="{5EC9410C-B4DE-4F56-AD49-2D5BE7597A5A}"/>
                </a:ext>
              </a:extLst>
            </p:cNvPr>
            <p:cNvSpPr/>
            <p:nvPr/>
          </p:nvSpPr>
          <p:spPr>
            <a:xfrm>
              <a:off x="1556519" y="2605523"/>
              <a:ext cx="979315" cy="9793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825">
                <a:solidFill>
                  <a:srgbClr val="003A4C"/>
                </a:solidFill>
                <a:latin typeface="Neue Haas Grotesk Text Pro" panose="020B0504020202020204" pitchFamily="34" charset="0"/>
              </a:endParaRPr>
            </a:p>
          </p:txBody>
        </p:sp>
        <p:sp>
          <p:nvSpPr>
            <p:cNvPr id="333" name="Rektangel 332">
              <a:extLst>
                <a:ext uri="{FF2B5EF4-FFF2-40B4-BE49-F238E27FC236}">
                  <a16:creationId xmlns:a16="http://schemas.microsoft.com/office/drawing/2014/main" id="{14267A6B-CCD5-4DCA-9C51-8FC1F6A63D6E}"/>
                </a:ext>
              </a:extLst>
            </p:cNvPr>
            <p:cNvSpPr/>
            <p:nvPr/>
          </p:nvSpPr>
          <p:spPr>
            <a:xfrm>
              <a:off x="1562466" y="4083699"/>
              <a:ext cx="979315" cy="9793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825">
                <a:solidFill>
                  <a:srgbClr val="003A4C"/>
                </a:solidFill>
                <a:latin typeface="Neue Haas Grotesk Text Pro" panose="020B0504020202020204" pitchFamily="34" charset="0"/>
              </a:endParaRPr>
            </a:p>
          </p:txBody>
        </p:sp>
        <p:sp>
          <p:nvSpPr>
            <p:cNvPr id="330" name="Rektangel 329">
              <a:extLst>
                <a:ext uri="{FF2B5EF4-FFF2-40B4-BE49-F238E27FC236}">
                  <a16:creationId xmlns:a16="http://schemas.microsoft.com/office/drawing/2014/main" id="{C7A0BE72-7CF4-4C9D-896D-13C071A8684F}"/>
                </a:ext>
              </a:extLst>
            </p:cNvPr>
            <p:cNvSpPr/>
            <p:nvPr/>
          </p:nvSpPr>
          <p:spPr>
            <a:xfrm>
              <a:off x="3245537" y="4083699"/>
              <a:ext cx="979315" cy="9793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825">
                <a:solidFill>
                  <a:srgbClr val="003A4C"/>
                </a:solidFill>
                <a:latin typeface="Neue Haas Grotesk Text Pro" panose="020B0504020202020204" pitchFamily="34" charset="0"/>
              </a:endParaRP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E13F6C26-8F2D-46B6-9844-2AF54AF8B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163" y="2101415"/>
            <a:ext cx="433967" cy="43396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D25953-778E-44DB-8787-23426AB19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78683" y="2091451"/>
            <a:ext cx="432197" cy="432197"/>
          </a:xfrm>
          <a:prstGeom prst="rect">
            <a:avLst/>
          </a:prstGeom>
        </p:spPr>
      </p:pic>
      <p:sp>
        <p:nvSpPr>
          <p:cNvPr id="77" name="Rektangel: afrundede hjørner 76">
            <a:extLst>
              <a:ext uri="{FF2B5EF4-FFF2-40B4-BE49-F238E27FC236}">
                <a16:creationId xmlns:a16="http://schemas.microsoft.com/office/drawing/2014/main" id="{B2F1FE5C-C8CB-4689-87BF-476EA0A5C4CF}"/>
              </a:ext>
            </a:extLst>
          </p:cNvPr>
          <p:cNvSpPr/>
          <p:nvPr/>
        </p:nvSpPr>
        <p:spPr>
          <a:xfrm>
            <a:off x="375139" y="2493061"/>
            <a:ext cx="699736" cy="20351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srgbClr val="003A4C"/>
                </a:solidFill>
                <a:latin typeface="Neue Haas Grotesk Text Pro" panose="020B0504020202020204" pitchFamily="34" charset="0"/>
              </a:rPr>
              <a:t>Administration</a:t>
            </a:r>
          </a:p>
        </p:txBody>
      </p:sp>
      <p:sp>
        <p:nvSpPr>
          <p:cNvPr id="78" name="Rektangel: afrundede hjørner 77">
            <a:extLst>
              <a:ext uri="{FF2B5EF4-FFF2-40B4-BE49-F238E27FC236}">
                <a16:creationId xmlns:a16="http://schemas.microsoft.com/office/drawing/2014/main" id="{8C5F3B27-2064-4048-9C44-1440A1B63671}"/>
              </a:ext>
            </a:extLst>
          </p:cNvPr>
          <p:cNvSpPr/>
          <p:nvPr/>
        </p:nvSpPr>
        <p:spPr>
          <a:xfrm>
            <a:off x="1015954" y="2288711"/>
            <a:ext cx="699736" cy="20351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srgbClr val="003A4C"/>
                </a:solidFill>
                <a:latin typeface="Neue Haas Grotesk Text Pro" panose="020B0504020202020204" pitchFamily="34" charset="0"/>
              </a:rPr>
              <a:t>Adgangs-styring</a:t>
            </a:r>
          </a:p>
        </p:txBody>
      </p:sp>
      <p:sp>
        <p:nvSpPr>
          <p:cNvPr id="79" name="Rektangel: afrundede hjørner 78">
            <a:extLst>
              <a:ext uri="{FF2B5EF4-FFF2-40B4-BE49-F238E27FC236}">
                <a16:creationId xmlns:a16="http://schemas.microsoft.com/office/drawing/2014/main" id="{4EEB942B-8A06-4F30-B9EF-E3E5C530BB3F}"/>
              </a:ext>
            </a:extLst>
          </p:cNvPr>
          <p:cNvSpPr/>
          <p:nvPr/>
        </p:nvSpPr>
        <p:spPr>
          <a:xfrm>
            <a:off x="1641907" y="2509437"/>
            <a:ext cx="699736" cy="20351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srgbClr val="003A4C"/>
                </a:solidFill>
                <a:latin typeface="Neue Haas Grotesk Text Pro" panose="020B0504020202020204" pitchFamily="34" charset="0"/>
              </a:rPr>
              <a:t>Organisation</a:t>
            </a:r>
          </a:p>
        </p:txBody>
      </p:sp>
      <p:sp>
        <p:nvSpPr>
          <p:cNvPr id="80" name="Rektangel: afrundede hjørner 79">
            <a:extLst>
              <a:ext uri="{FF2B5EF4-FFF2-40B4-BE49-F238E27FC236}">
                <a16:creationId xmlns:a16="http://schemas.microsoft.com/office/drawing/2014/main" id="{9E1690FE-E174-487C-98F4-BBFA38A6E78A}"/>
              </a:ext>
            </a:extLst>
          </p:cNvPr>
          <p:cNvSpPr/>
          <p:nvPr/>
        </p:nvSpPr>
        <p:spPr>
          <a:xfrm>
            <a:off x="1641907" y="3615150"/>
            <a:ext cx="699736" cy="20351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srgbClr val="003A4C"/>
                </a:solidFill>
                <a:latin typeface="Neue Haas Grotesk Text Pro" panose="020B0504020202020204" pitchFamily="34" charset="0"/>
              </a:rPr>
              <a:t>Beskeder</a:t>
            </a:r>
          </a:p>
        </p:txBody>
      </p:sp>
      <p:sp>
        <p:nvSpPr>
          <p:cNvPr id="81" name="Rektangel: afrundede hjørner 80">
            <a:extLst>
              <a:ext uri="{FF2B5EF4-FFF2-40B4-BE49-F238E27FC236}">
                <a16:creationId xmlns:a16="http://schemas.microsoft.com/office/drawing/2014/main" id="{A65CC5E5-BB65-428B-BE34-B982155039F7}"/>
              </a:ext>
            </a:extLst>
          </p:cNvPr>
          <p:cNvSpPr/>
          <p:nvPr/>
        </p:nvSpPr>
        <p:spPr>
          <a:xfrm>
            <a:off x="373728" y="3615150"/>
            <a:ext cx="699736" cy="20351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srgbClr val="003A4C"/>
                </a:solidFill>
                <a:latin typeface="Neue Haas Grotesk Text Pro" panose="020B0504020202020204" pitchFamily="34" charset="0"/>
              </a:rPr>
              <a:t>Klassifikation</a:t>
            </a:r>
          </a:p>
        </p:txBody>
      </p:sp>
      <p:sp>
        <p:nvSpPr>
          <p:cNvPr id="82" name="Rektangel: afrundede hjørner 81">
            <a:extLst>
              <a:ext uri="{FF2B5EF4-FFF2-40B4-BE49-F238E27FC236}">
                <a16:creationId xmlns:a16="http://schemas.microsoft.com/office/drawing/2014/main" id="{3A2C3E2A-F1A3-4B1C-B207-14B7D1C538F8}"/>
              </a:ext>
            </a:extLst>
          </p:cNvPr>
          <p:cNvSpPr/>
          <p:nvPr/>
        </p:nvSpPr>
        <p:spPr>
          <a:xfrm>
            <a:off x="897896" y="3682717"/>
            <a:ext cx="960204" cy="28195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825" dirty="0" err="1">
                <a:solidFill>
                  <a:srgbClr val="003A4C"/>
                </a:solidFill>
                <a:latin typeface="Neue Haas Grotesk Text Pro" panose="020B0504020202020204" pitchFamily="34" charset="0"/>
              </a:rPr>
              <a:t>M.m</a:t>
            </a:r>
            <a:r>
              <a:rPr lang="da-DK" sz="825" dirty="0">
                <a:solidFill>
                  <a:srgbClr val="003A4C"/>
                </a:solidFill>
                <a:latin typeface="Neue Haas Grotesk Text Pro" panose="020B0504020202020204" pitchFamily="34" charset="0"/>
              </a:rPr>
              <a:t>…</a:t>
            </a:r>
          </a:p>
        </p:txBody>
      </p:sp>
      <p:grpSp>
        <p:nvGrpSpPr>
          <p:cNvPr id="83" name="Gruppe 82">
            <a:extLst>
              <a:ext uri="{FF2B5EF4-FFF2-40B4-BE49-F238E27FC236}">
                <a16:creationId xmlns:a16="http://schemas.microsoft.com/office/drawing/2014/main" id="{198A780F-381B-41EC-B124-F45A3D499C3A}"/>
              </a:ext>
            </a:extLst>
          </p:cNvPr>
          <p:cNvGrpSpPr/>
          <p:nvPr/>
        </p:nvGrpSpPr>
        <p:grpSpPr>
          <a:xfrm>
            <a:off x="2509752" y="1779787"/>
            <a:ext cx="2001250" cy="2377873"/>
            <a:chOff x="1556519" y="2317765"/>
            <a:chExt cx="2668333" cy="3170497"/>
          </a:xfrm>
        </p:grpSpPr>
        <p:grpSp>
          <p:nvGrpSpPr>
            <p:cNvPr id="87" name="Gruppe 86">
              <a:extLst>
                <a:ext uri="{FF2B5EF4-FFF2-40B4-BE49-F238E27FC236}">
                  <a16:creationId xmlns:a16="http://schemas.microsoft.com/office/drawing/2014/main" id="{6691EC95-28E6-4E88-8CE2-7C0142B716AE}"/>
                </a:ext>
              </a:extLst>
            </p:cNvPr>
            <p:cNvGrpSpPr/>
            <p:nvPr/>
          </p:nvGrpSpPr>
          <p:grpSpPr>
            <a:xfrm>
              <a:off x="1838026" y="2807423"/>
              <a:ext cx="2105323" cy="2105323"/>
              <a:chOff x="2499858" y="2842279"/>
              <a:chExt cx="1355242" cy="1355242"/>
            </a:xfrm>
          </p:grpSpPr>
          <p:sp>
            <p:nvSpPr>
              <p:cNvPr id="91" name="Ellipse 90">
                <a:extLst>
                  <a:ext uri="{FF2B5EF4-FFF2-40B4-BE49-F238E27FC236}">
                    <a16:creationId xmlns:a16="http://schemas.microsoft.com/office/drawing/2014/main" id="{6B5889C2-CE61-4A7F-9A65-64B7677E717A}"/>
                  </a:ext>
                </a:extLst>
              </p:cNvPr>
              <p:cNvSpPr/>
              <p:nvPr/>
            </p:nvSpPr>
            <p:spPr>
              <a:xfrm>
                <a:off x="2499858" y="2842279"/>
                <a:ext cx="1355242" cy="1355242"/>
              </a:xfrm>
              <a:prstGeom prst="ellipse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defRPr/>
                </a:pPr>
                <a:endParaRPr lang="da-DK" sz="1050" dirty="0">
                  <a:solidFill>
                    <a:srgbClr val="003A4C"/>
                  </a:solidFill>
                  <a:latin typeface="Neue Haas Grotesk Text Pro" panose="020B0504020202020204" pitchFamily="34" charset="0"/>
                </a:endParaRPr>
              </a:p>
            </p:txBody>
          </p:sp>
          <p:sp>
            <p:nvSpPr>
              <p:cNvPr id="92" name="Rektangel: afrundede hjørner 91">
                <a:extLst>
                  <a:ext uri="{FF2B5EF4-FFF2-40B4-BE49-F238E27FC236}">
                    <a16:creationId xmlns:a16="http://schemas.microsoft.com/office/drawing/2014/main" id="{7916DB2E-0256-4E73-8517-714FF4C408D7}"/>
                  </a:ext>
                </a:extLst>
              </p:cNvPr>
              <p:cNvSpPr/>
              <p:nvPr/>
            </p:nvSpPr>
            <p:spPr>
              <a:xfrm>
                <a:off x="2499858" y="2842279"/>
                <a:ext cx="1355242" cy="1355242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defRPr/>
                </a:pPr>
                <a:r>
                  <a:rPr lang="da-DK" sz="900" b="1" dirty="0">
                    <a:solidFill>
                      <a:schemeClr val="bg1"/>
                    </a:solidFill>
                    <a:latin typeface="Neue Haas Grotesk Text Pro" panose="020B0504020202020204" pitchFamily="34" charset="0"/>
                  </a:rPr>
                  <a:t>Løsning B</a:t>
                </a:r>
                <a:endParaRPr lang="da-DK" sz="675" b="1" dirty="0">
                  <a:solidFill>
                    <a:schemeClr val="bg1"/>
                  </a:solidFill>
                  <a:latin typeface="Neue Haas Grotesk Text Pro" panose="020B0504020202020204" pitchFamily="34" charset="0"/>
                </a:endParaRPr>
              </a:p>
            </p:txBody>
          </p:sp>
        </p:grpSp>
        <p:sp>
          <p:nvSpPr>
            <p:cNvPr id="84" name="Rektangel 83">
              <a:extLst>
                <a:ext uri="{FF2B5EF4-FFF2-40B4-BE49-F238E27FC236}">
                  <a16:creationId xmlns:a16="http://schemas.microsoft.com/office/drawing/2014/main" id="{23EE2536-0DFD-430A-8038-CDE57965AD27}"/>
                </a:ext>
              </a:extLst>
            </p:cNvPr>
            <p:cNvSpPr/>
            <p:nvPr/>
          </p:nvSpPr>
          <p:spPr>
            <a:xfrm>
              <a:off x="2401028" y="4508947"/>
              <a:ext cx="979315" cy="9793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1350">
                <a:solidFill>
                  <a:srgbClr val="003A4C"/>
                </a:solidFill>
                <a:latin typeface="Neue Haas Grotesk Text Pro" panose="020B0504020202020204" pitchFamily="34" charset="0"/>
              </a:endParaRPr>
            </a:p>
          </p:txBody>
        </p:sp>
        <p:sp>
          <p:nvSpPr>
            <p:cNvPr id="88" name="Rektangel 87">
              <a:extLst>
                <a:ext uri="{FF2B5EF4-FFF2-40B4-BE49-F238E27FC236}">
                  <a16:creationId xmlns:a16="http://schemas.microsoft.com/office/drawing/2014/main" id="{449D1E62-3DB3-4D06-8A3F-AA2ECDA7B44F}"/>
                </a:ext>
              </a:extLst>
            </p:cNvPr>
            <p:cNvSpPr/>
            <p:nvPr/>
          </p:nvSpPr>
          <p:spPr>
            <a:xfrm>
              <a:off x="2401028" y="2317765"/>
              <a:ext cx="979315" cy="9793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1350">
                <a:solidFill>
                  <a:srgbClr val="003A4C"/>
                </a:solidFill>
                <a:latin typeface="Neue Haas Grotesk Text Pro" panose="020B0504020202020204" pitchFamily="34" charset="0"/>
              </a:endParaRPr>
            </a:p>
          </p:txBody>
        </p:sp>
        <p:sp>
          <p:nvSpPr>
            <p:cNvPr id="89" name="Rektangel 88">
              <a:extLst>
                <a:ext uri="{FF2B5EF4-FFF2-40B4-BE49-F238E27FC236}">
                  <a16:creationId xmlns:a16="http://schemas.microsoft.com/office/drawing/2014/main" id="{674408EA-3262-460F-AE43-E9B618AEAC05}"/>
                </a:ext>
              </a:extLst>
            </p:cNvPr>
            <p:cNvSpPr/>
            <p:nvPr/>
          </p:nvSpPr>
          <p:spPr>
            <a:xfrm>
              <a:off x="3245537" y="2605523"/>
              <a:ext cx="979315" cy="9793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1350" dirty="0">
                <a:solidFill>
                  <a:srgbClr val="003A4C"/>
                </a:solidFill>
                <a:latin typeface="Neue Haas Grotesk Text Pro" panose="020B0504020202020204" pitchFamily="34" charset="0"/>
              </a:endParaRPr>
            </a:p>
          </p:txBody>
        </p:sp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0DA315A4-60BE-441F-A321-C962A65E348C}"/>
                </a:ext>
              </a:extLst>
            </p:cNvPr>
            <p:cNvSpPr/>
            <p:nvPr/>
          </p:nvSpPr>
          <p:spPr>
            <a:xfrm>
              <a:off x="1556519" y="2605523"/>
              <a:ext cx="979315" cy="9793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1350">
                <a:solidFill>
                  <a:srgbClr val="003A4C"/>
                </a:solidFill>
                <a:latin typeface="Neue Haas Grotesk Text Pro" panose="020B0504020202020204" pitchFamily="34" charset="0"/>
              </a:endParaRPr>
            </a:p>
          </p:txBody>
        </p:sp>
        <p:sp>
          <p:nvSpPr>
            <p:cNvPr id="86" name="Rektangel 85">
              <a:extLst>
                <a:ext uri="{FF2B5EF4-FFF2-40B4-BE49-F238E27FC236}">
                  <a16:creationId xmlns:a16="http://schemas.microsoft.com/office/drawing/2014/main" id="{AB0D0D86-1511-4D57-9119-DBE6CD985143}"/>
                </a:ext>
              </a:extLst>
            </p:cNvPr>
            <p:cNvSpPr/>
            <p:nvPr/>
          </p:nvSpPr>
          <p:spPr>
            <a:xfrm>
              <a:off x="1562466" y="4083699"/>
              <a:ext cx="979315" cy="9793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1350">
                <a:solidFill>
                  <a:srgbClr val="003A4C"/>
                </a:solidFill>
                <a:latin typeface="Neue Haas Grotesk Text Pro" panose="020B0504020202020204" pitchFamily="34" charset="0"/>
              </a:endParaRPr>
            </a:p>
          </p:txBody>
        </p:sp>
        <p:sp>
          <p:nvSpPr>
            <p:cNvPr id="85" name="Rektangel 84">
              <a:extLst>
                <a:ext uri="{FF2B5EF4-FFF2-40B4-BE49-F238E27FC236}">
                  <a16:creationId xmlns:a16="http://schemas.microsoft.com/office/drawing/2014/main" id="{BDCD1B98-358A-4D6A-A40B-06DFF5EC3D4B}"/>
                </a:ext>
              </a:extLst>
            </p:cNvPr>
            <p:cNvSpPr/>
            <p:nvPr/>
          </p:nvSpPr>
          <p:spPr>
            <a:xfrm>
              <a:off x="3245537" y="4083699"/>
              <a:ext cx="979315" cy="9793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1350">
                <a:solidFill>
                  <a:srgbClr val="003A4C"/>
                </a:solidFill>
                <a:latin typeface="Neue Haas Grotesk Text Pro" panose="020B0504020202020204" pitchFamily="34" charset="0"/>
              </a:endParaRPr>
            </a:p>
          </p:txBody>
        </p:sp>
      </p:grpSp>
      <p:pic>
        <p:nvPicPr>
          <p:cNvPr id="93" name="Grafik 92">
            <a:extLst>
              <a:ext uri="{FF2B5EF4-FFF2-40B4-BE49-F238E27FC236}">
                <a16:creationId xmlns:a16="http://schemas.microsoft.com/office/drawing/2014/main" id="{CB8C4AAF-5576-4F8B-ACD8-A52C854A3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9150" y="2078584"/>
            <a:ext cx="433967" cy="433967"/>
          </a:xfrm>
          <a:prstGeom prst="rect">
            <a:avLst/>
          </a:prstGeom>
        </p:spPr>
      </p:pic>
      <p:pic>
        <p:nvPicPr>
          <p:cNvPr id="95" name="Grafik 94">
            <a:extLst>
              <a:ext uri="{FF2B5EF4-FFF2-40B4-BE49-F238E27FC236}">
                <a16:creationId xmlns:a16="http://schemas.microsoft.com/office/drawing/2014/main" id="{2312A15D-BA79-4910-819F-9B22569E93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30671" y="2068620"/>
            <a:ext cx="432197" cy="432197"/>
          </a:xfrm>
          <a:prstGeom prst="rect">
            <a:avLst/>
          </a:prstGeom>
        </p:spPr>
      </p:pic>
      <p:sp>
        <p:nvSpPr>
          <p:cNvPr id="98" name="Rektangel 97">
            <a:extLst>
              <a:ext uri="{FF2B5EF4-FFF2-40B4-BE49-F238E27FC236}">
                <a16:creationId xmlns:a16="http://schemas.microsoft.com/office/drawing/2014/main" id="{2E6F5793-891C-46AB-9158-F0C3D8116C53}"/>
              </a:ext>
            </a:extLst>
          </p:cNvPr>
          <p:cNvSpPr/>
          <p:nvPr/>
        </p:nvSpPr>
        <p:spPr>
          <a:xfrm>
            <a:off x="2527127" y="2470230"/>
            <a:ext cx="699736" cy="20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srgbClr val="003A4C"/>
                </a:solidFill>
                <a:latin typeface="Neue Haas Grotesk Text Pro" panose="020B0504020202020204" pitchFamily="34" charset="0"/>
              </a:rPr>
              <a:t>Administration</a:t>
            </a:r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73668F52-FA0E-4D41-A338-3BFB8F557C12}"/>
              </a:ext>
            </a:extLst>
          </p:cNvPr>
          <p:cNvSpPr/>
          <p:nvPr/>
        </p:nvSpPr>
        <p:spPr>
          <a:xfrm>
            <a:off x="3167942" y="2265881"/>
            <a:ext cx="699736" cy="20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srgbClr val="003A4C"/>
                </a:solidFill>
                <a:latin typeface="Neue Haas Grotesk Text Pro" panose="020B0504020202020204" pitchFamily="34" charset="0"/>
              </a:rPr>
              <a:t>Adgangs-styring</a:t>
            </a:r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77DAF02B-91A2-4864-9CC2-2707BFD807A6}"/>
              </a:ext>
            </a:extLst>
          </p:cNvPr>
          <p:cNvSpPr/>
          <p:nvPr/>
        </p:nvSpPr>
        <p:spPr>
          <a:xfrm>
            <a:off x="3793895" y="2486606"/>
            <a:ext cx="699736" cy="20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srgbClr val="003A4C"/>
                </a:solidFill>
                <a:latin typeface="Neue Haas Grotesk Text Pro" panose="020B0504020202020204" pitchFamily="34" charset="0"/>
              </a:rPr>
              <a:t>Organisation</a:t>
            </a:r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B3A36E3F-6E17-4D9B-94FF-CB45F88BD999}"/>
              </a:ext>
            </a:extLst>
          </p:cNvPr>
          <p:cNvSpPr/>
          <p:nvPr/>
        </p:nvSpPr>
        <p:spPr>
          <a:xfrm>
            <a:off x="3793895" y="3592319"/>
            <a:ext cx="699736" cy="20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srgbClr val="003A4C"/>
                </a:solidFill>
                <a:latin typeface="Neue Haas Grotesk Text Pro" panose="020B0504020202020204" pitchFamily="34" charset="0"/>
              </a:rPr>
              <a:t>Beskeder</a:t>
            </a:r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986A6C4E-085D-4DB2-B138-DC475AB12208}"/>
              </a:ext>
            </a:extLst>
          </p:cNvPr>
          <p:cNvSpPr/>
          <p:nvPr/>
        </p:nvSpPr>
        <p:spPr>
          <a:xfrm>
            <a:off x="2525716" y="3592319"/>
            <a:ext cx="699736" cy="20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srgbClr val="003A4C"/>
                </a:solidFill>
                <a:latin typeface="Neue Haas Grotesk Text Pro" panose="020B0504020202020204" pitchFamily="34" charset="0"/>
              </a:rPr>
              <a:t>Klassifikation</a:t>
            </a:r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385586BD-6534-4DF6-ABBD-723F9C7426A3}"/>
              </a:ext>
            </a:extLst>
          </p:cNvPr>
          <p:cNvSpPr/>
          <p:nvPr/>
        </p:nvSpPr>
        <p:spPr>
          <a:xfrm>
            <a:off x="3049884" y="3659886"/>
            <a:ext cx="960204" cy="281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825" dirty="0" err="1">
                <a:solidFill>
                  <a:srgbClr val="003A4C"/>
                </a:solidFill>
                <a:latin typeface="Neue Haas Grotesk Text Pro" panose="020B0504020202020204" pitchFamily="34" charset="0"/>
              </a:rPr>
              <a:t>M.m</a:t>
            </a:r>
            <a:r>
              <a:rPr lang="da-DK" sz="825" dirty="0">
                <a:solidFill>
                  <a:srgbClr val="003A4C"/>
                </a:solidFill>
                <a:latin typeface="Neue Haas Grotesk Text Pro" panose="020B0504020202020204" pitchFamily="34" charset="0"/>
              </a:rPr>
              <a:t>…</a:t>
            </a:r>
          </a:p>
        </p:txBody>
      </p:sp>
      <p:grpSp>
        <p:nvGrpSpPr>
          <p:cNvPr id="167" name="Gruppe 166">
            <a:extLst>
              <a:ext uri="{FF2B5EF4-FFF2-40B4-BE49-F238E27FC236}">
                <a16:creationId xmlns:a16="http://schemas.microsoft.com/office/drawing/2014/main" id="{47E78314-1775-44F6-A2C5-784E118A7150}"/>
              </a:ext>
            </a:extLst>
          </p:cNvPr>
          <p:cNvGrpSpPr/>
          <p:nvPr/>
        </p:nvGrpSpPr>
        <p:grpSpPr>
          <a:xfrm>
            <a:off x="4640766" y="1828160"/>
            <a:ext cx="2001250" cy="2377873"/>
            <a:chOff x="1556519" y="2317765"/>
            <a:chExt cx="2668333" cy="3170497"/>
          </a:xfrm>
        </p:grpSpPr>
        <p:grpSp>
          <p:nvGrpSpPr>
            <p:cNvPr id="171" name="Gruppe 170">
              <a:extLst>
                <a:ext uri="{FF2B5EF4-FFF2-40B4-BE49-F238E27FC236}">
                  <a16:creationId xmlns:a16="http://schemas.microsoft.com/office/drawing/2014/main" id="{1B19DDC6-C2F9-4DC9-8A36-69A0D47563E5}"/>
                </a:ext>
              </a:extLst>
            </p:cNvPr>
            <p:cNvGrpSpPr/>
            <p:nvPr/>
          </p:nvGrpSpPr>
          <p:grpSpPr>
            <a:xfrm>
              <a:off x="1838026" y="2807423"/>
              <a:ext cx="2105323" cy="2105323"/>
              <a:chOff x="2499858" y="2842279"/>
              <a:chExt cx="1355242" cy="1355242"/>
            </a:xfrm>
          </p:grpSpPr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1ED2C8D4-2B9B-4126-A3BA-5AEFD2EAF202}"/>
                  </a:ext>
                </a:extLst>
              </p:cNvPr>
              <p:cNvSpPr/>
              <p:nvPr/>
            </p:nvSpPr>
            <p:spPr>
              <a:xfrm>
                <a:off x="2499858" y="2842279"/>
                <a:ext cx="1355242" cy="1355242"/>
              </a:xfrm>
              <a:prstGeom prst="ellipse">
                <a:avLst/>
              </a:prstGeom>
              <a:noFill/>
              <a:ln w="38100">
                <a:solidFill>
                  <a:srgbClr val="7BA7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defRPr/>
                </a:pPr>
                <a:endParaRPr lang="da-DK" sz="1050" dirty="0">
                  <a:solidFill>
                    <a:srgbClr val="003A4C"/>
                  </a:solidFill>
                  <a:latin typeface="Neue Haas Grotesk Text Pro" panose="020B0504020202020204" pitchFamily="34" charset="0"/>
                </a:endParaRPr>
              </a:p>
            </p:txBody>
          </p:sp>
          <p:sp>
            <p:nvSpPr>
              <p:cNvPr id="176" name="Rektangel: afrundede hjørner 175">
                <a:extLst>
                  <a:ext uri="{FF2B5EF4-FFF2-40B4-BE49-F238E27FC236}">
                    <a16:creationId xmlns:a16="http://schemas.microsoft.com/office/drawing/2014/main" id="{9753A79C-62C7-45BE-BB45-965DDAA517A7}"/>
                  </a:ext>
                </a:extLst>
              </p:cNvPr>
              <p:cNvSpPr/>
              <p:nvPr/>
            </p:nvSpPr>
            <p:spPr>
              <a:xfrm>
                <a:off x="2558791" y="2842279"/>
                <a:ext cx="1237377" cy="1355242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defRPr/>
                </a:pPr>
                <a:r>
                  <a:rPr lang="da-DK" sz="900" b="1" dirty="0">
                    <a:solidFill>
                      <a:schemeClr val="bg1"/>
                    </a:solidFill>
                    <a:latin typeface="Neue Haas Grotesk Text Pro" panose="020B0504020202020204" pitchFamily="34" charset="0"/>
                  </a:rPr>
                  <a:t>Løsning C</a:t>
                </a:r>
                <a:endParaRPr lang="da-DK" sz="675" b="1" dirty="0">
                  <a:solidFill>
                    <a:schemeClr val="bg1"/>
                  </a:solidFill>
                  <a:latin typeface="Neue Haas Grotesk Text Pro" panose="020B0504020202020204" pitchFamily="34" charset="0"/>
                </a:endParaRPr>
              </a:p>
            </p:txBody>
          </p:sp>
        </p:grpSp>
        <p:sp>
          <p:nvSpPr>
            <p:cNvPr id="168" name="Rektangel 167">
              <a:extLst>
                <a:ext uri="{FF2B5EF4-FFF2-40B4-BE49-F238E27FC236}">
                  <a16:creationId xmlns:a16="http://schemas.microsoft.com/office/drawing/2014/main" id="{B53308D9-EAD1-4981-ACC4-D210AF487120}"/>
                </a:ext>
              </a:extLst>
            </p:cNvPr>
            <p:cNvSpPr/>
            <p:nvPr/>
          </p:nvSpPr>
          <p:spPr>
            <a:xfrm>
              <a:off x="2401028" y="4508947"/>
              <a:ext cx="979315" cy="9793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7BA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1350">
                <a:solidFill>
                  <a:srgbClr val="003A4C"/>
                </a:solidFill>
                <a:latin typeface="Neue Haas Grotesk Text Pro" panose="020B0504020202020204" pitchFamily="34" charset="0"/>
              </a:endParaRPr>
            </a:p>
          </p:txBody>
        </p:sp>
        <p:sp>
          <p:nvSpPr>
            <p:cNvPr id="169" name="Rektangel 168">
              <a:extLst>
                <a:ext uri="{FF2B5EF4-FFF2-40B4-BE49-F238E27FC236}">
                  <a16:creationId xmlns:a16="http://schemas.microsoft.com/office/drawing/2014/main" id="{108A5631-D9A0-481E-97CA-5EA5FFFCE0F0}"/>
                </a:ext>
              </a:extLst>
            </p:cNvPr>
            <p:cNvSpPr/>
            <p:nvPr/>
          </p:nvSpPr>
          <p:spPr>
            <a:xfrm>
              <a:off x="3245537" y="4083699"/>
              <a:ext cx="979315" cy="9793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7BA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1350">
                <a:solidFill>
                  <a:srgbClr val="003A4C"/>
                </a:solidFill>
                <a:latin typeface="Neue Haas Grotesk Text Pro" panose="020B0504020202020204" pitchFamily="34" charset="0"/>
              </a:endParaRPr>
            </a:p>
          </p:txBody>
        </p:sp>
        <p:sp>
          <p:nvSpPr>
            <p:cNvPr id="172" name="Rektangel 171">
              <a:extLst>
                <a:ext uri="{FF2B5EF4-FFF2-40B4-BE49-F238E27FC236}">
                  <a16:creationId xmlns:a16="http://schemas.microsoft.com/office/drawing/2014/main" id="{4F0D796F-FDD6-4ECE-BA40-A8DE0E38BA1F}"/>
                </a:ext>
              </a:extLst>
            </p:cNvPr>
            <p:cNvSpPr/>
            <p:nvPr/>
          </p:nvSpPr>
          <p:spPr>
            <a:xfrm>
              <a:off x="2401028" y="2317765"/>
              <a:ext cx="979315" cy="9793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7BA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1350">
                <a:solidFill>
                  <a:srgbClr val="003A4C"/>
                </a:solidFill>
                <a:latin typeface="Neue Haas Grotesk Text Pro" panose="020B0504020202020204" pitchFamily="34" charset="0"/>
              </a:endParaRPr>
            </a:p>
          </p:txBody>
        </p:sp>
        <p:sp>
          <p:nvSpPr>
            <p:cNvPr id="173" name="Rektangel 172">
              <a:extLst>
                <a:ext uri="{FF2B5EF4-FFF2-40B4-BE49-F238E27FC236}">
                  <a16:creationId xmlns:a16="http://schemas.microsoft.com/office/drawing/2014/main" id="{179BCD4C-D531-4EF1-86AA-ED0890C29E61}"/>
                </a:ext>
              </a:extLst>
            </p:cNvPr>
            <p:cNvSpPr/>
            <p:nvPr/>
          </p:nvSpPr>
          <p:spPr>
            <a:xfrm>
              <a:off x="3245537" y="2605523"/>
              <a:ext cx="979315" cy="9793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7BA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1350">
                <a:solidFill>
                  <a:srgbClr val="003A4C"/>
                </a:solidFill>
                <a:latin typeface="Neue Haas Grotesk Text Pro" panose="020B0504020202020204" pitchFamily="34" charset="0"/>
              </a:endParaRPr>
            </a:p>
          </p:txBody>
        </p:sp>
        <p:sp>
          <p:nvSpPr>
            <p:cNvPr id="174" name="Rektangel 173">
              <a:extLst>
                <a:ext uri="{FF2B5EF4-FFF2-40B4-BE49-F238E27FC236}">
                  <a16:creationId xmlns:a16="http://schemas.microsoft.com/office/drawing/2014/main" id="{A12BADF2-2C26-4B3D-B407-906B71D5B476}"/>
                </a:ext>
              </a:extLst>
            </p:cNvPr>
            <p:cNvSpPr/>
            <p:nvPr/>
          </p:nvSpPr>
          <p:spPr>
            <a:xfrm>
              <a:off x="1556519" y="2605523"/>
              <a:ext cx="979315" cy="9793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7BA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1350" dirty="0">
                <a:solidFill>
                  <a:srgbClr val="003A4C"/>
                </a:solidFill>
                <a:latin typeface="Neue Haas Grotesk Text Pro" panose="020B0504020202020204" pitchFamily="34" charset="0"/>
              </a:endParaRPr>
            </a:p>
          </p:txBody>
        </p:sp>
        <p:sp>
          <p:nvSpPr>
            <p:cNvPr id="170" name="Rektangel 169">
              <a:extLst>
                <a:ext uri="{FF2B5EF4-FFF2-40B4-BE49-F238E27FC236}">
                  <a16:creationId xmlns:a16="http://schemas.microsoft.com/office/drawing/2014/main" id="{3738B092-DA02-48AB-A84C-BD78E719B01F}"/>
                </a:ext>
              </a:extLst>
            </p:cNvPr>
            <p:cNvSpPr/>
            <p:nvPr/>
          </p:nvSpPr>
          <p:spPr>
            <a:xfrm>
              <a:off x="1562466" y="4083699"/>
              <a:ext cx="979315" cy="9793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7BA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1350">
                <a:solidFill>
                  <a:srgbClr val="003A4C"/>
                </a:solidFill>
                <a:latin typeface="Neue Haas Grotesk Text Pro" panose="020B0504020202020204" pitchFamily="34" charset="0"/>
              </a:endParaRPr>
            </a:p>
          </p:txBody>
        </p:sp>
      </p:grpSp>
      <p:pic>
        <p:nvPicPr>
          <p:cNvPr id="177" name="Grafik 176">
            <a:extLst>
              <a:ext uri="{FF2B5EF4-FFF2-40B4-BE49-F238E27FC236}">
                <a16:creationId xmlns:a16="http://schemas.microsoft.com/office/drawing/2014/main" id="{55B09A77-6EDF-4C8D-AB63-1F99192EC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0164" y="2126957"/>
            <a:ext cx="433967" cy="433967"/>
          </a:xfrm>
          <a:prstGeom prst="rect">
            <a:avLst/>
          </a:prstGeom>
        </p:spPr>
      </p:pic>
      <p:pic>
        <p:nvPicPr>
          <p:cNvPr id="179" name="Grafik 178">
            <a:extLst>
              <a:ext uri="{FF2B5EF4-FFF2-40B4-BE49-F238E27FC236}">
                <a16:creationId xmlns:a16="http://schemas.microsoft.com/office/drawing/2014/main" id="{A1DA3CF3-33A9-4EA6-8F7F-F94011152F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61684" y="2116993"/>
            <a:ext cx="432197" cy="432197"/>
          </a:xfrm>
          <a:prstGeom prst="rect">
            <a:avLst/>
          </a:prstGeom>
        </p:spPr>
      </p:pic>
      <p:sp>
        <p:nvSpPr>
          <p:cNvPr id="182" name="Rektangel 181">
            <a:extLst>
              <a:ext uri="{FF2B5EF4-FFF2-40B4-BE49-F238E27FC236}">
                <a16:creationId xmlns:a16="http://schemas.microsoft.com/office/drawing/2014/main" id="{C3793664-68FA-413B-8383-E703EFB6D123}"/>
              </a:ext>
            </a:extLst>
          </p:cNvPr>
          <p:cNvSpPr/>
          <p:nvPr/>
        </p:nvSpPr>
        <p:spPr>
          <a:xfrm>
            <a:off x="4658140" y="2518603"/>
            <a:ext cx="699736" cy="20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srgbClr val="003A4C"/>
                </a:solidFill>
                <a:latin typeface="Neue Haas Grotesk Text Pro" panose="020B0504020202020204" pitchFamily="34" charset="0"/>
              </a:rPr>
              <a:t>Administration</a:t>
            </a:r>
          </a:p>
        </p:txBody>
      </p:sp>
      <p:sp>
        <p:nvSpPr>
          <p:cNvPr id="183" name="Rektangel 182">
            <a:extLst>
              <a:ext uri="{FF2B5EF4-FFF2-40B4-BE49-F238E27FC236}">
                <a16:creationId xmlns:a16="http://schemas.microsoft.com/office/drawing/2014/main" id="{2681B020-B617-4E36-AE44-57716796B0B7}"/>
              </a:ext>
            </a:extLst>
          </p:cNvPr>
          <p:cNvSpPr/>
          <p:nvPr/>
        </p:nvSpPr>
        <p:spPr>
          <a:xfrm>
            <a:off x="5298955" y="2314253"/>
            <a:ext cx="699736" cy="20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srgbClr val="003A4C"/>
                </a:solidFill>
                <a:latin typeface="Neue Haas Grotesk Text Pro" panose="020B0504020202020204" pitchFamily="34" charset="0"/>
              </a:rPr>
              <a:t>Adgangs-styring</a:t>
            </a:r>
          </a:p>
        </p:txBody>
      </p:sp>
      <p:sp>
        <p:nvSpPr>
          <p:cNvPr id="184" name="Rektangel 183">
            <a:extLst>
              <a:ext uri="{FF2B5EF4-FFF2-40B4-BE49-F238E27FC236}">
                <a16:creationId xmlns:a16="http://schemas.microsoft.com/office/drawing/2014/main" id="{5E53AC1D-7774-4D8D-894A-8A0B44905DB7}"/>
              </a:ext>
            </a:extLst>
          </p:cNvPr>
          <p:cNvSpPr/>
          <p:nvPr/>
        </p:nvSpPr>
        <p:spPr>
          <a:xfrm>
            <a:off x="5924908" y="2534979"/>
            <a:ext cx="699736" cy="20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srgbClr val="003A4C"/>
                </a:solidFill>
                <a:latin typeface="Neue Haas Grotesk Text Pro" panose="020B0504020202020204" pitchFamily="34" charset="0"/>
              </a:rPr>
              <a:t>Organisation</a:t>
            </a:r>
          </a:p>
        </p:txBody>
      </p:sp>
      <p:sp>
        <p:nvSpPr>
          <p:cNvPr id="185" name="Rektangel 184">
            <a:extLst>
              <a:ext uri="{FF2B5EF4-FFF2-40B4-BE49-F238E27FC236}">
                <a16:creationId xmlns:a16="http://schemas.microsoft.com/office/drawing/2014/main" id="{EA3255A9-E508-473D-AAD2-3F3EB454C04A}"/>
              </a:ext>
            </a:extLst>
          </p:cNvPr>
          <p:cNvSpPr/>
          <p:nvPr/>
        </p:nvSpPr>
        <p:spPr>
          <a:xfrm>
            <a:off x="5924908" y="3640692"/>
            <a:ext cx="699736" cy="20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srgbClr val="003A4C"/>
                </a:solidFill>
                <a:latin typeface="Neue Haas Grotesk Text Pro" panose="020B0504020202020204" pitchFamily="34" charset="0"/>
              </a:rPr>
              <a:t>Beskeder</a:t>
            </a:r>
          </a:p>
        </p:txBody>
      </p:sp>
      <p:sp>
        <p:nvSpPr>
          <p:cNvPr id="186" name="Rektangel 185">
            <a:extLst>
              <a:ext uri="{FF2B5EF4-FFF2-40B4-BE49-F238E27FC236}">
                <a16:creationId xmlns:a16="http://schemas.microsoft.com/office/drawing/2014/main" id="{50FBE4FB-108A-49FC-BCF9-337093EDE2EB}"/>
              </a:ext>
            </a:extLst>
          </p:cNvPr>
          <p:cNvSpPr/>
          <p:nvPr/>
        </p:nvSpPr>
        <p:spPr>
          <a:xfrm>
            <a:off x="4656729" y="3640692"/>
            <a:ext cx="699736" cy="20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srgbClr val="003A4C"/>
                </a:solidFill>
                <a:latin typeface="Neue Haas Grotesk Text Pro" panose="020B0504020202020204" pitchFamily="34" charset="0"/>
              </a:rPr>
              <a:t>Klassifikation</a:t>
            </a:r>
          </a:p>
        </p:txBody>
      </p:sp>
      <p:sp>
        <p:nvSpPr>
          <p:cNvPr id="187" name="Rektangel 186">
            <a:extLst>
              <a:ext uri="{FF2B5EF4-FFF2-40B4-BE49-F238E27FC236}">
                <a16:creationId xmlns:a16="http://schemas.microsoft.com/office/drawing/2014/main" id="{BBCE5CC3-EF75-48BC-97F9-25AAECD2D80D}"/>
              </a:ext>
            </a:extLst>
          </p:cNvPr>
          <p:cNvSpPr/>
          <p:nvPr/>
        </p:nvSpPr>
        <p:spPr>
          <a:xfrm>
            <a:off x="5180897" y="3708259"/>
            <a:ext cx="960204" cy="281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825" dirty="0" err="1">
                <a:solidFill>
                  <a:srgbClr val="003A4C"/>
                </a:solidFill>
                <a:latin typeface="Neue Haas Grotesk Text Pro" panose="020B0504020202020204" pitchFamily="34" charset="0"/>
              </a:rPr>
              <a:t>M.m</a:t>
            </a:r>
            <a:r>
              <a:rPr lang="da-DK" sz="825" dirty="0">
                <a:solidFill>
                  <a:srgbClr val="003A4C"/>
                </a:solidFill>
                <a:latin typeface="Neue Haas Grotesk Text Pro" panose="020B0504020202020204" pitchFamily="34" charset="0"/>
              </a:rPr>
              <a:t>…</a:t>
            </a:r>
          </a:p>
        </p:txBody>
      </p:sp>
      <p:grpSp>
        <p:nvGrpSpPr>
          <p:cNvPr id="188" name="Gruppe 187">
            <a:extLst>
              <a:ext uri="{FF2B5EF4-FFF2-40B4-BE49-F238E27FC236}">
                <a16:creationId xmlns:a16="http://schemas.microsoft.com/office/drawing/2014/main" id="{E1CB0019-610F-4E17-91F1-C6439A415294}"/>
              </a:ext>
            </a:extLst>
          </p:cNvPr>
          <p:cNvGrpSpPr/>
          <p:nvPr/>
        </p:nvGrpSpPr>
        <p:grpSpPr>
          <a:xfrm>
            <a:off x="6792753" y="1805329"/>
            <a:ext cx="2001250" cy="2377873"/>
            <a:chOff x="1556519" y="2317765"/>
            <a:chExt cx="2668333" cy="3170497"/>
          </a:xfrm>
        </p:grpSpPr>
        <p:grpSp>
          <p:nvGrpSpPr>
            <p:cNvPr id="192" name="Gruppe 191">
              <a:extLst>
                <a:ext uri="{FF2B5EF4-FFF2-40B4-BE49-F238E27FC236}">
                  <a16:creationId xmlns:a16="http://schemas.microsoft.com/office/drawing/2014/main" id="{48BAE572-F781-4E0C-B1A0-E9199A406206}"/>
                </a:ext>
              </a:extLst>
            </p:cNvPr>
            <p:cNvGrpSpPr/>
            <p:nvPr/>
          </p:nvGrpSpPr>
          <p:grpSpPr>
            <a:xfrm>
              <a:off x="1838026" y="2807423"/>
              <a:ext cx="2105323" cy="2105323"/>
              <a:chOff x="2499858" y="2842279"/>
              <a:chExt cx="1355242" cy="1355242"/>
            </a:xfrm>
          </p:grpSpPr>
          <p:sp>
            <p:nvSpPr>
              <p:cNvPr id="196" name="Ellipse 195">
                <a:extLst>
                  <a:ext uri="{FF2B5EF4-FFF2-40B4-BE49-F238E27FC236}">
                    <a16:creationId xmlns:a16="http://schemas.microsoft.com/office/drawing/2014/main" id="{FD3DF14E-8058-444C-813A-FB1C2A60EEBF}"/>
                  </a:ext>
                </a:extLst>
              </p:cNvPr>
              <p:cNvSpPr/>
              <p:nvPr/>
            </p:nvSpPr>
            <p:spPr>
              <a:xfrm>
                <a:off x="2499858" y="2842279"/>
                <a:ext cx="1355242" cy="1355242"/>
              </a:xfrm>
              <a:prstGeom prst="ellipse">
                <a:avLst/>
              </a:prstGeom>
              <a:noFill/>
              <a:ln w="38100">
                <a:solidFill>
                  <a:srgbClr val="48C3D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defRPr/>
                </a:pPr>
                <a:endParaRPr lang="da-DK" sz="1050" dirty="0">
                  <a:solidFill>
                    <a:srgbClr val="003A4C"/>
                  </a:solidFill>
                  <a:latin typeface="Neue Haas Grotesk Text Pro" panose="020B0504020202020204" pitchFamily="34" charset="0"/>
                </a:endParaRPr>
              </a:p>
            </p:txBody>
          </p:sp>
          <p:sp>
            <p:nvSpPr>
              <p:cNvPr id="197" name="Rektangel: afrundede hjørner 196">
                <a:extLst>
                  <a:ext uri="{FF2B5EF4-FFF2-40B4-BE49-F238E27FC236}">
                    <a16:creationId xmlns:a16="http://schemas.microsoft.com/office/drawing/2014/main" id="{5CB7EB58-7AEB-411B-8093-0C7FC273757C}"/>
                  </a:ext>
                </a:extLst>
              </p:cNvPr>
              <p:cNvSpPr/>
              <p:nvPr/>
            </p:nvSpPr>
            <p:spPr>
              <a:xfrm>
                <a:off x="2570212" y="2842279"/>
                <a:ext cx="1214534" cy="1355242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defRPr/>
                </a:pPr>
                <a:r>
                  <a:rPr lang="da-DK" sz="900" b="1" dirty="0">
                    <a:solidFill>
                      <a:schemeClr val="bg1"/>
                    </a:solidFill>
                    <a:latin typeface="Neue Haas Grotesk Text Pro" panose="020B0504020202020204" pitchFamily="34" charset="0"/>
                  </a:rPr>
                  <a:t>Løsning D</a:t>
                </a:r>
                <a:endParaRPr lang="da-DK" sz="675" b="1" dirty="0">
                  <a:solidFill>
                    <a:schemeClr val="bg1"/>
                  </a:solidFill>
                  <a:latin typeface="Neue Haas Grotesk Text Pro" panose="020B0504020202020204" pitchFamily="34" charset="0"/>
                </a:endParaRPr>
              </a:p>
            </p:txBody>
          </p:sp>
        </p:grpSp>
        <p:sp>
          <p:nvSpPr>
            <p:cNvPr id="189" name="Rektangel 188">
              <a:extLst>
                <a:ext uri="{FF2B5EF4-FFF2-40B4-BE49-F238E27FC236}">
                  <a16:creationId xmlns:a16="http://schemas.microsoft.com/office/drawing/2014/main" id="{128165F8-8752-47E5-B12B-E3F4582275AF}"/>
                </a:ext>
              </a:extLst>
            </p:cNvPr>
            <p:cNvSpPr/>
            <p:nvPr/>
          </p:nvSpPr>
          <p:spPr>
            <a:xfrm>
              <a:off x="2401028" y="4508947"/>
              <a:ext cx="979315" cy="9793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8C3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1350">
                <a:solidFill>
                  <a:srgbClr val="003A4C"/>
                </a:solidFill>
                <a:latin typeface="Neue Haas Grotesk Text Pro" panose="020B0504020202020204" pitchFamily="34" charset="0"/>
              </a:endParaRPr>
            </a:p>
          </p:txBody>
        </p:sp>
        <p:sp>
          <p:nvSpPr>
            <p:cNvPr id="190" name="Rektangel 189">
              <a:extLst>
                <a:ext uri="{FF2B5EF4-FFF2-40B4-BE49-F238E27FC236}">
                  <a16:creationId xmlns:a16="http://schemas.microsoft.com/office/drawing/2014/main" id="{C5D13AD2-85CE-4ABE-A7A6-3DD8184DD581}"/>
                </a:ext>
              </a:extLst>
            </p:cNvPr>
            <p:cNvSpPr/>
            <p:nvPr/>
          </p:nvSpPr>
          <p:spPr>
            <a:xfrm>
              <a:off x="3245537" y="4083699"/>
              <a:ext cx="979315" cy="9793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8C3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1350">
                <a:solidFill>
                  <a:srgbClr val="003A4C"/>
                </a:solidFill>
                <a:latin typeface="Neue Haas Grotesk Text Pro" panose="020B0504020202020204" pitchFamily="34" charset="0"/>
              </a:endParaRPr>
            </a:p>
          </p:txBody>
        </p:sp>
        <p:sp>
          <p:nvSpPr>
            <p:cNvPr id="191" name="Rektangel 190">
              <a:extLst>
                <a:ext uri="{FF2B5EF4-FFF2-40B4-BE49-F238E27FC236}">
                  <a16:creationId xmlns:a16="http://schemas.microsoft.com/office/drawing/2014/main" id="{59964886-8F09-4F22-B960-F485974788E5}"/>
                </a:ext>
              </a:extLst>
            </p:cNvPr>
            <p:cNvSpPr/>
            <p:nvPr/>
          </p:nvSpPr>
          <p:spPr>
            <a:xfrm>
              <a:off x="1562466" y="4083699"/>
              <a:ext cx="979315" cy="9793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8C3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1350">
                <a:solidFill>
                  <a:srgbClr val="003A4C"/>
                </a:solidFill>
                <a:latin typeface="Neue Haas Grotesk Text Pro" panose="020B0504020202020204" pitchFamily="34" charset="0"/>
              </a:endParaRPr>
            </a:p>
          </p:txBody>
        </p:sp>
        <p:sp>
          <p:nvSpPr>
            <p:cNvPr id="193" name="Rektangel 192">
              <a:extLst>
                <a:ext uri="{FF2B5EF4-FFF2-40B4-BE49-F238E27FC236}">
                  <a16:creationId xmlns:a16="http://schemas.microsoft.com/office/drawing/2014/main" id="{F6DC404B-405E-46F0-B333-B20321785DBF}"/>
                </a:ext>
              </a:extLst>
            </p:cNvPr>
            <p:cNvSpPr/>
            <p:nvPr/>
          </p:nvSpPr>
          <p:spPr>
            <a:xfrm>
              <a:off x="2401028" y="2317765"/>
              <a:ext cx="979315" cy="9793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8C3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1350" dirty="0">
                <a:solidFill>
                  <a:srgbClr val="003A4C"/>
                </a:solidFill>
                <a:latin typeface="Neue Haas Grotesk Text Pro" panose="020B0504020202020204" pitchFamily="34" charset="0"/>
              </a:endParaRPr>
            </a:p>
          </p:txBody>
        </p:sp>
        <p:sp>
          <p:nvSpPr>
            <p:cNvPr id="194" name="Rektangel 193">
              <a:extLst>
                <a:ext uri="{FF2B5EF4-FFF2-40B4-BE49-F238E27FC236}">
                  <a16:creationId xmlns:a16="http://schemas.microsoft.com/office/drawing/2014/main" id="{EF524956-99EC-4743-A9BA-4CE85432D7F7}"/>
                </a:ext>
              </a:extLst>
            </p:cNvPr>
            <p:cNvSpPr/>
            <p:nvPr/>
          </p:nvSpPr>
          <p:spPr>
            <a:xfrm>
              <a:off x="3245537" y="2605523"/>
              <a:ext cx="979315" cy="9793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8C3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1350">
                <a:solidFill>
                  <a:srgbClr val="003A4C"/>
                </a:solidFill>
                <a:latin typeface="Neue Haas Grotesk Text Pro" panose="020B0504020202020204" pitchFamily="34" charset="0"/>
              </a:endParaRPr>
            </a:p>
          </p:txBody>
        </p:sp>
        <p:sp>
          <p:nvSpPr>
            <p:cNvPr id="195" name="Rektangel 194">
              <a:extLst>
                <a:ext uri="{FF2B5EF4-FFF2-40B4-BE49-F238E27FC236}">
                  <a16:creationId xmlns:a16="http://schemas.microsoft.com/office/drawing/2014/main" id="{BC433A86-52EF-49AB-B960-9D4BA95DE189}"/>
                </a:ext>
              </a:extLst>
            </p:cNvPr>
            <p:cNvSpPr/>
            <p:nvPr/>
          </p:nvSpPr>
          <p:spPr>
            <a:xfrm>
              <a:off x="1556519" y="2605523"/>
              <a:ext cx="979315" cy="97931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8C3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da-DK" sz="1350">
                <a:solidFill>
                  <a:srgbClr val="003A4C"/>
                </a:solidFill>
                <a:latin typeface="Neue Haas Grotesk Text Pro" panose="020B0504020202020204" pitchFamily="34" charset="0"/>
              </a:endParaRPr>
            </a:p>
          </p:txBody>
        </p:sp>
      </p:grpSp>
      <p:pic>
        <p:nvPicPr>
          <p:cNvPr id="198" name="Grafik 197">
            <a:extLst>
              <a:ext uri="{FF2B5EF4-FFF2-40B4-BE49-F238E27FC236}">
                <a16:creationId xmlns:a16="http://schemas.microsoft.com/office/drawing/2014/main" id="{2E36092C-422E-4894-8A27-F1B5A53F7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2151" y="2104126"/>
            <a:ext cx="433967" cy="433967"/>
          </a:xfrm>
          <a:prstGeom prst="rect">
            <a:avLst/>
          </a:prstGeom>
        </p:spPr>
      </p:pic>
      <p:pic>
        <p:nvPicPr>
          <p:cNvPr id="200" name="Grafik 199">
            <a:extLst>
              <a:ext uri="{FF2B5EF4-FFF2-40B4-BE49-F238E27FC236}">
                <a16:creationId xmlns:a16="http://schemas.microsoft.com/office/drawing/2014/main" id="{DCD12E04-70AE-475F-A529-CF2E32300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13672" y="2094162"/>
            <a:ext cx="432197" cy="432197"/>
          </a:xfrm>
          <a:prstGeom prst="rect">
            <a:avLst/>
          </a:prstGeom>
        </p:spPr>
      </p:pic>
      <p:sp>
        <p:nvSpPr>
          <p:cNvPr id="203" name="Rektangel 202">
            <a:extLst>
              <a:ext uri="{FF2B5EF4-FFF2-40B4-BE49-F238E27FC236}">
                <a16:creationId xmlns:a16="http://schemas.microsoft.com/office/drawing/2014/main" id="{3061F2DE-F4C1-42CB-B52A-A45079AB8275}"/>
              </a:ext>
            </a:extLst>
          </p:cNvPr>
          <p:cNvSpPr/>
          <p:nvPr/>
        </p:nvSpPr>
        <p:spPr>
          <a:xfrm>
            <a:off x="6810128" y="2495772"/>
            <a:ext cx="699736" cy="20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srgbClr val="003A4C"/>
                </a:solidFill>
                <a:latin typeface="Neue Haas Grotesk Text Pro" panose="020B0504020202020204" pitchFamily="34" charset="0"/>
              </a:rPr>
              <a:t>Administration</a:t>
            </a:r>
          </a:p>
        </p:txBody>
      </p:sp>
      <p:sp>
        <p:nvSpPr>
          <p:cNvPr id="204" name="Rektangel 203">
            <a:extLst>
              <a:ext uri="{FF2B5EF4-FFF2-40B4-BE49-F238E27FC236}">
                <a16:creationId xmlns:a16="http://schemas.microsoft.com/office/drawing/2014/main" id="{87FCBC23-D750-4BB9-AFA6-6607A800AB75}"/>
              </a:ext>
            </a:extLst>
          </p:cNvPr>
          <p:cNvSpPr/>
          <p:nvPr/>
        </p:nvSpPr>
        <p:spPr>
          <a:xfrm>
            <a:off x="7450943" y="2291423"/>
            <a:ext cx="699736" cy="20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srgbClr val="003A4C"/>
                </a:solidFill>
                <a:latin typeface="Neue Haas Grotesk Text Pro" panose="020B0504020202020204" pitchFamily="34" charset="0"/>
              </a:rPr>
              <a:t>Adgangs-styring</a:t>
            </a:r>
          </a:p>
        </p:txBody>
      </p:sp>
      <p:sp>
        <p:nvSpPr>
          <p:cNvPr id="205" name="Rektangel 204">
            <a:extLst>
              <a:ext uri="{FF2B5EF4-FFF2-40B4-BE49-F238E27FC236}">
                <a16:creationId xmlns:a16="http://schemas.microsoft.com/office/drawing/2014/main" id="{0E49A677-9F62-45C9-AC1F-5D777810C217}"/>
              </a:ext>
            </a:extLst>
          </p:cNvPr>
          <p:cNvSpPr/>
          <p:nvPr/>
        </p:nvSpPr>
        <p:spPr>
          <a:xfrm>
            <a:off x="8076896" y="2512148"/>
            <a:ext cx="699736" cy="20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srgbClr val="003A4C"/>
                </a:solidFill>
                <a:latin typeface="Neue Haas Grotesk Text Pro" panose="020B0504020202020204" pitchFamily="34" charset="0"/>
              </a:rPr>
              <a:t>Organisation</a:t>
            </a:r>
          </a:p>
        </p:txBody>
      </p:sp>
      <p:sp>
        <p:nvSpPr>
          <p:cNvPr id="206" name="Rektangel 205">
            <a:extLst>
              <a:ext uri="{FF2B5EF4-FFF2-40B4-BE49-F238E27FC236}">
                <a16:creationId xmlns:a16="http://schemas.microsoft.com/office/drawing/2014/main" id="{7BD6D427-342E-4A8F-A711-106D194CB657}"/>
              </a:ext>
            </a:extLst>
          </p:cNvPr>
          <p:cNvSpPr/>
          <p:nvPr/>
        </p:nvSpPr>
        <p:spPr>
          <a:xfrm>
            <a:off x="8095431" y="3617861"/>
            <a:ext cx="699736" cy="20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srgbClr val="003A4C"/>
                </a:solidFill>
                <a:latin typeface="Neue Haas Grotesk Text Pro" panose="020B0504020202020204" pitchFamily="34" charset="0"/>
              </a:rPr>
              <a:t>Beskeder</a:t>
            </a:r>
          </a:p>
        </p:txBody>
      </p:sp>
      <p:sp>
        <p:nvSpPr>
          <p:cNvPr id="207" name="Rektangel 206">
            <a:extLst>
              <a:ext uri="{FF2B5EF4-FFF2-40B4-BE49-F238E27FC236}">
                <a16:creationId xmlns:a16="http://schemas.microsoft.com/office/drawing/2014/main" id="{AC2C398E-4407-4181-931A-BC5552C947B8}"/>
              </a:ext>
            </a:extLst>
          </p:cNvPr>
          <p:cNvSpPr/>
          <p:nvPr/>
        </p:nvSpPr>
        <p:spPr>
          <a:xfrm>
            <a:off x="6808717" y="3617861"/>
            <a:ext cx="699736" cy="20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600" dirty="0">
                <a:solidFill>
                  <a:srgbClr val="003A4C"/>
                </a:solidFill>
                <a:latin typeface="Neue Haas Grotesk Text Pro" panose="020B0504020202020204" pitchFamily="34" charset="0"/>
              </a:rPr>
              <a:t>Klassifikation</a:t>
            </a:r>
          </a:p>
        </p:txBody>
      </p:sp>
      <p:sp>
        <p:nvSpPr>
          <p:cNvPr id="208" name="Rektangel 207">
            <a:extLst>
              <a:ext uri="{FF2B5EF4-FFF2-40B4-BE49-F238E27FC236}">
                <a16:creationId xmlns:a16="http://schemas.microsoft.com/office/drawing/2014/main" id="{0B96B4C4-1CE7-4FE3-8218-6B6D96E30820}"/>
              </a:ext>
            </a:extLst>
          </p:cNvPr>
          <p:cNvSpPr/>
          <p:nvPr/>
        </p:nvSpPr>
        <p:spPr>
          <a:xfrm>
            <a:off x="7332885" y="3685428"/>
            <a:ext cx="960204" cy="281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da-DK" sz="825">
                <a:solidFill>
                  <a:srgbClr val="003A4C"/>
                </a:solidFill>
                <a:latin typeface="Neue Haas Grotesk Text Pro" panose="020B0504020202020204" pitchFamily="34" charset="0"/>
              </a:rPr>
              <a:t>M.m</a:t>
            </a:r>
            <a:r>
              <a:rPr lang="da-DK" sz="825" dirty="0">
                <a:solidFill>
                  <a:srgbClr val="003A4C"/>
                </a:solidFill>
                <a:latin typeface="Neue Haas Grotesk Text Pro" panose="020B0504020202020204" pitchFamily="34" charset="0"/>
              </a:rPr>
              <a:t>…</a:t>
            </a:r>
          </a:p>
        </p:txBody>
      </p:sp>
      <p:pic>
        <p:nvPicPr>
          <p:cNvPr id="104" name="Grafik 103">
            <a:extLst>
              <a:ext uri="{FF2B5EF4-FFF2-40B4-BE49-F238E27FC236}">
                <a16:creationId xmlns:a16="http://schemas.microsoft.com/office/drawing/2014/main" id="{10876F91-50CE-46E4-9D61-912214A0CE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3126" y="3270340"/>
            <a:ext cx="367975" cy="367975"/>
          </a:xfrm>
          <a:prstGeom prst="rect">
            <a:avLst/>
          </a:prstGeom>
        </p:spPr>
      </p:pic>
      <p:pic>
        <p:nvPicPr>
          <p:cNvPr id="105" name="Grafik 104">
            <a:extLst>
              <a:ext uri="{FF2B5EF4-FFF2-40B4-BE49-F238E27FC236}">
                <a16:creationId xmlns:a16="http://schemas.microsoft.com/office/drawing/2014/main" id="{7E0AF94B-93CF-4BC6-81C9-7F3CD00DE7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12893" y="3252706"/>
            <a:ext cx="367975" cy="367975"/>
          </a:xfrm>
          <a:prstGeom prst="rect">
            <a:avLst/>
          </a:prstGeom>
        </p:spPr>
      </p:pic>
      <p:pic>
        <p:nvPicPr>
          <p:cNvPr id="106" name="Grafik 105">
            <a:extLst>
              <a:ext uri="{FF2B5EF4-FFF2-40B4-BE49-F238E27FC236}">
                <a16:creationId xmlns:a16="http://schemas.microsoft.com/office/drawing/2014/main" id="{F9490E88-CCC9-435A-88EC-9C15F99125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22609" y="3291912"/>
            <a:ext cx="367975" cy="367975"/>
          </a:xfrm>
          <a:prstGeom prst="rect">
            <a:avLst/>
          </a:prstGeom>
        </p:spPr>
      </p:pic>
      <p:pic>
        <p:nvPicPr>
          <p:cNvPr id="107" name="Grafik 106">
            <a:extLst>
              <a:ext uri="{FF2B5EF4-FFF2-40B4-BE49-F238E27FC236}">
                <a16:creationId xmlns:a16="http://schemas.microsoft.com/office/drawing/2014/main" id="{BEE326FF-0DB7-4D9A-8820-FA6D1DC0FE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81634" y="3270340"/>
            <a:ext cx="367975" cy="367975"/>
          </a:xfrm>
          <a:prstGeom prst="rect">
            <a:avLst/>
          </a:prstGeom>
        </p:spPr>
      </p:pic>
      <p:pic>
        <p:nvPicPr>
          <p:cNvPr id="108" name="Grafik 107">
            <a:extLst>
              <a:ext uri="{FF2B5EF4-FFF2-40B4-BE49-F238E27FC236}">
                <a16:creationId xmlns:a16="http://schemas.microsoft.com/office/drawing/2014/main" id="{112364FC-5721-4DF4-A36A-C9B2A3D1D5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11608" y="3286053"/>
            <a:ext cx="362441" cy="362441"/>
          </a:xfrm>
          <a:prstGeom prst="rect">
            <a:avLst/>
          </a:prstGeom>
        </p:spPr>
      </p:pic>
      <p:pic>
        <p:nvPicPr>
          <p:cNvPr id="109" name="Grafik 108">
            <a:extLst>
              <a:ext uri="{FF2B5EF4-FFF2-40B4-BE49-F238E27FC236}">
                <a16:creationId xmlns:a16="http://schemas.microsoft.com/office/drawing/2014/main" id="{0FD3FB46-DC87-4463-93A2-B2F752B3F2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70870" y="3280949"/>
            <a:ext cx="362441" cy="362441"/>
          </a:xfrm>
          <a:prstGeom prst="rect">
            <a:avLst/>
          </a:prstGeom>
        </p:spPr>
      </p:pic>
      <p:pic>
        <p:nvPicPr>
          <p:cNvPr id="110" name="Grafik 109">
            <a:extLst>
              <a:ext uri="{FF2B5EF4-FFF2-40B4-BE49-F238E27FC236}">
                <a16:creationId xmlns:a16="http://schemas.microsoft.com/office/drawing/2014/main" id="{ECE2BAEA-3C0E-43D9-B0B5-6C92AA3834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99944" y="3311220"/>
            <a:ext cx="362441" cy="362441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10A24600-2219-4CBB-A6EA-3F0929F52F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59911" y="3298241"/>
            <a:ext cx="362441" cy="362441"/>
          </a:xfrm>
          <a:prstGeom prst="rect">
            <a:avLst/>
          </a:prstGeom>
        </p:spPr>
      </p:pic>
      <p:pic>
        <p:nvPicPr>
          <p:cNvPr id="97" name="Grafik 96">
            <a:extLst>
              <a:ext uri="{FF2B5EF4-FFF2-40B4-BE49-F238E27FC236}">
                <a16:creationId xmlns:a16="http://schemas.microsoft.com/office/drawing/2014/main" id="{60E75698-CECA-4D00-BCD7-EFD128A893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77083" y="1874881"/>
            <a:ext cx="432000" cy="432000"/>
          </a:xfrm>
          <a:prstGeom prst="rect">
            <a:avLst/>
          </a:prstGeom>
        </p:spPr>
      </p:pic>
      <p:pic>
        <p:nvPicPr>
          <p:cNvPr id="112" name="Grafik 111">
            <a:extLst>
              <a:ext uri="{FF2B5EF4-FFF2-40B4-BE49-F238E27FC236}">
                <a16:creationId xmlns:a16="http://schemas.microsoft.com/office/drawing/2014/main" id="{96730D56-6FF0-4C34-BCEF-28499843C9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8605" y="1892640"/>
            <a:ext cx="432000" cy="432000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B6C1EB0E-3516-442B-86AA-7885530044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06867" y="1914632"/>
            <a:ext cx="432000" cy="432000"/>
          </a:xfrm>
          <a:prstGeom prst="rect">
            <a:avLst/>
          </a:prstGeom>
        </p:spPr>
      </p:pic>
      <p:pic>
        <p:nvPicPr>
          <p:cNvPr id="114" name="Grafik 113">
            <a:extLst>
              <a:ext uri="{FF2B5EF4-FFF2-40B4-BE49-F238E27FC236}">
                <a16:creationId xmlns:a16="http://schemas.microsoft.com/office/drawing/2014/main" id="{8C7219AD-E4B2-48E0-8CF1-D07BDA348B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61000" y="1891801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03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6AFD070-0882-2453-3DF7-FF279766F36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>
              <a:latin typeface="Neue Haas Grotesk Text Pro"/>
              <a:cs typeface="Arial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0264C9B-E5B7-45C9-974C-9C162E043D7A}"/>
              </a:ext>
            </a:extLst>
          </p:cNvPr>
          <p:cNvSpPr/>
          <p:nvPr/>
        </p:nvSpPr>
        <p:spPr>
          <a:xfrm>
            <a:off x="692946" y="2419141"/>
            <a:ext cx="7750969" cy="1644560"/>
          </a:xfrm>
          <a:prstGeom prst="rect">
            <a:avLst/>
          </a:prstGeom>
          <a:solidFill>
            <a:srgbClr val="7BA7BC"/>
          </a:solidFill>
          <a:ln>
            <a:solidFill>
              <a:srgbClr val="003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342900">
              <a:defRPr/>
            </a:pPr>
            <a:r>
              <a:rPr lang="da-DK" sz="1200" dirty="0">
                <a:solidFill>
                  <a:srgbClr val="003A4C"/>
                </a:solidFill>
                <a:latin typeface="Neue Haas Grotesk Text Pro"/>
              </a:rPr>
              <a:t>Den fælleskommunal infrastruktur</a:t>
            </a:r>
          </a:p>
          <a:p>
            <a:pPr algn="ctr" defTabSz="342900">
              <a:defRPr/>
            </a:pPr>
            <a:endParaRPr lang="da-DK" sz="1200" dirty="0">
              <a:solidFill>
                <a:srgbClr val="003A4C"/>
              </a:solidFill>
              <a:latin typeface="Neue Haas Grotesk Text Pro"/>
            </a:endParaRPr>
          </a:p>
        </p:txBody>
      </p:sp>
      <p:sp>
        <p:nvSpPr>
          <p:cNvPr id="265" name="Titel 1">
            <a:extLst>
              <a:ext uri="{FF2B5EF4-FFF2-40B4-BE49-F238E27FC236}">
                <a16:creationId xmlns:a16="http://schemas.microsoft.com/office/drawing/2014/main" id="{83EA134A-08CA-4D71-B84D-52CB50A8C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90" y="287845"/>
            <a:ext cx="8095926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da-DK" sz="1600" dirty="0">
                <a:solidFill>
                  <a:schemeClr val="bg1"/>
                </a:solidFill>
                <a:latin typeface="Neue Haas Grotesk Text Pro"/>
              </a:rPr>
              <a:t>FUNKTIONSUNDERSTØTTELSE – MED FÆLLESKOMMUNAL INFRASTRUKTUR</a:t>
            </a:r>
            <a:br>
              <a:rPr lang="da-DK" sz="1800" dirty="0">
                <a:latin typeface="Neue Haas Grotesk Text Pro" panose="020B05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solidFill>
                  <a:schemeClr val="bg1"/>
                </a:solidFill>
                <a:latin typeface="Neue Haas Grotesk Text Pro"/>
              </a:rPr>
              <a:t>Tværgående funktioner gøres tilgængelige for kommunernes fagsystemleverandører</a:t>
            </a:r>
          </a:p>
        </p:txBody>
      </p:sp>
      <p:sp>
        <p:nvSpPr>
          <p:cNvPr id="336" name="Rektangel 335">
            <a:extLst>
              <a:ext uri="{FF2B5EF4-FFF2-40B4-BE49-F238E27FC236}">
                <a16:creationId xmlns:a16="http://schemas.microsoft.com/office/drawing/2014/main" id="{E45A4668-0C38-40E9-820E-F2E8B5A5E12A}"/>
              </a:ext>
            </a:extLst>
          </p:cNvPr>
          <p:cNvSpPr/>
          <p:nvPr/>
        </p:nvSpPr>
        <p:spPr>
          <a:xfrm>
            <a:off x="900197" y="3430898"/>
            <a:ext cx="756000" cy="756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3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650" dirty="0">
              <a:solidFill>
                <a:srgbClr val="003A4C"/>
              </a:solidFill>
              <a:latin typeface="Neue Haas Grotesk Text Pro"/>
            </a:endParaRP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54A5BE09-AA83-4D2B-BE7D-41F67F05FC50}"/>
              </a:ext>
            </a:extLst>
          </p:cNvPr>
          <p:cNvSpPr/>
          <p:nvPr/>
        </p:nvSpPr>
        <p:spPr>
          <a:xfrm>
            <a:off x="1868016" y="3430898"/>
            <a:ext cx="756000" cy="756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3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650" dirty="0">
              <a:solidFill>
                <a:srgbClr val="003A4C"/>
              </a:solidFill>
              <a:latin typeface="Neue Haas Grotesk Text Pro"/>
            </a:endParaRP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C3FF0CD1-2E2F-4D50-AF44-5DA25D54F74C}"/>
              </a:ext>
            </a:extLst>
          </p:cNvPr>
          <p:cNvSpPr/>
          <p:nvPr/>
        </p:nvSpPr>
        <p:spPr>
          <a:xfrm>
            <a:off x="2846555" y="3430898"/>
            <a:ext cx="756000" cy="756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3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650" dirty="0">
              <a:solidFill>
                <a:srgbClr val="003A4C"/>
              </a:solidFill>
              <a:latin typeface="Neue Haas Grotesk Text Pro"/>
            </a:endParaRPr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CBD3CB60-D09F-49CB-B6E4-7AC4AE5BE081}"/>
              </a:ext>
            </a:extLst>
          </p:cNvPr>
          <p:cNvSpPr/>
          <p:nvPr/>
        </p:nvSpPr>
        <p:spPr>
          <a:xfrm>
            <a:off x="3778953" y="3428808"/>
            <a:ext cx="756000" cy="756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3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650" dirty="0">
              <a:solidFill>
                <a:srgbClr val="003A4C"/>
              </a:solidFill>
              <a:latin typeface="Neue Haas Grotesk Text Pro"/>
            </a:endParaRPr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E26AE552-6B81-4411-A1DA-E255EDCC4FB5}"/>
              </a:ext>
            </a:extLst>
          </p:cNvPr>
          <p:cNvSpPr/>
          <p:nvPr/>
        </p:nvSpPr>
        <p:spPr>
          <a:xfrm>
            <a:off x="4696475" y="3430898"/>
            <a:ext cx="756000" cy="756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3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650" dirty="0">
              <a:solidFill>
                <a:srgbClr val="003A4C"/>
              </a:solidFill>
              <a:latin typeface="Neue Haas Grotesk Text Pro"/>
            </a:endParaRPr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3B7C73E-4DFD-47BF-AF99-A4D0ED201631}"/>
              </a:ext>
            </a:extLst>
          </p:cNvPr>
          <p:cNvSpPr/>
          <p:nvPr/>
        </p:nvSpPr>
        <p:spPr>
          <a:xfrm>
            <a:off x="5603411" y="3430898"/>
            <a:ext cx="756000" cy="756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3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650" dirty="0">
              <a:solidFill>
                <a:srgbClr val="003A4C"/>
              </a:solidFill>
              <a:latin typeface="Neue Haas Grotesk Text Pro"/>
            </a:endParaRPr>
          </a:p>
        </p:txBody>
      </p:sp>
      <p:sp>
        <p:nvSpPr>
          <p:cNvPr id="105" name="Rektangel 104">
            <a:extLst>
              <a:ext uri="{FF2B5EF4-FFF2-40B4-BE49-F238E27FC236}">
                <a16:creationId xmlns:a16="http://schemas.microsoft.com/office/drawing/2014/main" id="{B1D3252A-3A52-444E-A6DC-EAE103CB5494}"/>
              </a:ext>
            </a:extLst>
          </p:cNvPr>
          <p:cNvSpPr/>
          <p:nvPr/>
        </p:nvSpPr>
        <p:spPr>
          <a:xfrm>
            <a:off x="6543251" y="3433174"/>
            <a:ext cx="756000" cy="756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3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650" dirty="0">
              <a:solidFill>
                <a:srgbClr val="003A4C"/>
              </a:solidFill>
              <a:latin typeface="Neue Haas Grotesk Text Pro"/>
            </a:endParaRPr>
          </a:p>
        </p:txBody>
      </p:sp>
      <p:sp>
        <p:nvSpPr>
          <p:cNvPr id="107" name="Rektangel 106">
            <a:extLst>
              <a:ext uri="{FF2B5EF4-FFF2-40B4-BE49-F238E27FC236}">
                <a16:creationId xmlns:a16="http://schemas.microsoft.com/office/drawing/2014/main" id="{AB5C6014-26AA-4AFF-8191-3AA02F6F0A31}"/>
              </a:ext>
            </a:extLst>
          </p:cNvPr>
          <p:cNvSpPr/>
          <p:nvPr/>
        </p:nvSpPr>
        <p:spPr>
          <a:xfrm>
            <a:off x="7468210" y="3433174"/>
            <a:ext cx="756000" cy="756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3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650" dirty="0">
              <a:solidFill>
                <a:srgbClr val="003A4C"/>
              </a:solidFill>
              <a:latin typeface="Neue Haas Grotesk Text Pro"/>
            </a:endParaRPr>
          </a:p>
        </p:txBody>
      </p:sp>
      <p:sp>
        <p:nvSpPr>
          <p:cNvPr id="115" name="Rektangel 114">
            <a:extLst>
              <a:ext uri="{FF2B5EF4-FFF2-40B4-BE49-F238E27FC236}">
                <a16:creationId xmlns:a16="http://schemas.microsoft.com/office/drawing/2014/main" id="{AA129EF2-B1F0-4C20-9E53-D744B9B84B9E}"/>
              </a:ext>
            </a:extLst>
          </p:cNvPr>
          <p:cNvSpPr/>
          <p:nvPr/>
        </p:nvSpPr>
        <p:spPr>
          <a:xfrm>
            <a:off x="1297336" y="1425178"/>
            <a:ext cx="1412594" cy="14407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342900">
              <a:defRPr/>
            </a:pPr>
            <a:r>
              <a:rPr lang="da-DK" sz="1050" dirty="0">
                <a:solidFill>
                  <a:schemeClr val="tx1"/>
                </a:solidFill>
                <a:latin typeface="Neue Haas Grotesk Text Pro"/>
              </a:rPr>
              <a:t>Løsning A</a:t>
            </a:r>
          </a:p>
        </p:txBody>
      </p:sp>
      <p:sp>
        <p:nvSpPr>
          <p:cNvPr id="126" name="Rektangel 125">
            <a:extLst>
              <a:ext uri="{FF2B5EF4-FFF2-40B4-BE49-F238E27FC236}">
                <a16:creationId xmlns:a16="http://schemas.microsoft.com/office/drawing/2014/main" id="{B73E394C-1610-475E-9CA2-425F0E3A2BA3}"/>
              </a:ext>
            </a:extLst>
          </p:cNvPr>
          <p:cNvSpPr/>
          <p:nvPr/>
        </p:nvSpPr>
        <p:spPr>
          <a:xfrm>
            <a:off x="3005067" y="1425178"/>
            <a:ext cx="1412594" cy="144076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342900">
              <a:defRPr/>
            </a:pPr>
            <a:r>
              <a:rPr lang="da-DK" sz="1050" dirty="0">
                <a:solidFill>
                  <a:schemeClr val="tx1"/>
                </a:solidFill>
                <a:latin typeface="Neue Haas Grotesk Text Pro"/>
              </a:rPr>
              <a:t>Løsning B</a:t>
            </a:r>
          </a:p>
        </p:txBody>
      </p:sp>
      <p:sp>
        <p:nvSpPr>
          <p:cNvPr id="129" name="Rektangel 128">
            <a:extLst>
              <a:ext uri="{FF2B5EF4-FFF2-40B4-BE49-F238E27FC236}">
                <a16:creationId xmlns:a16="http://schemas.microsoft.com/office/drawing/2014/main" id="{5CA68D90-5B32-4D35-991F-EA6D1CB5F578}"/>
              </a:ext>
            </a:extLst>
          </p:cNvPr>
          <p:cNvSpPr/>
          <p:nvPr/>
        </p:nvSpPr>
        <p:spPr>
          <a:xfrm>
            <a:off x="4712798" y="1425178"/>
            <a:ext cx="1412594" cy="1440765"/>
          </a:xfrm>
          <a:prstGeom prst="rect">
            <a:avLst/>
          </a:prstGeom>
          <a:solidFill>
            <a:schemeClr val="bg1"/>
          </a:solidFill>
          <a:ln w="38100">
            <a:solidFill>
              <a:srgbClr val="7BA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342900">
              <a:defRPr/>
            </a:pPr>
            <a:r>
              <a:rPr lang="da-DK" sz="1050" dirty="0">
                <a:solidFill>
                  <a:schemeClr val="tx1"/>
                </a:solidFill>
                <a:latin typeface="Neue Haas Grotesk Text Pro"/>
              </a:rPr>
              <a:t>Løsning C</a:t>
            </a:r>
          </a:p>
        </p:txBody>
      </p:sp>
      <p:sp>
        <p:nvSpPr>
          <p:cNvPr id="132" name="Rektangel 131">
            <a:extLst>
              <a:ext uri="{FF2B5EF4-FFF2-40B4-BE49-F238E27FC236}">
                <a16:creationId xmlns:a16="http://schemas.microsoft.com/office/drawing/2014/main" id="{461DDEB7-65C1-4D58-A6A6-438B60DCBBA1}"/>
              </a:ext>
            </a:extLst>
          </p:cNvPr>
          <p:cNvSpPr/>
          <p:nvPr/>
        </p:nvSpPr>
        <p:spPr>
          <a:xfrm>
            <a:off x="6420529" y="1425178"/>
            <a:ext cx="1412594" cy="1440765"/>
          </a:xfrm>
          <a:prstGeom prst="rect">
            <a:avLst/>
          </a:prstGeom>
          <a:solidFill>
            <a:schemeClr val="bg1"/>
          </a:solidFill>
          <a:ln w="38100">
            <a:solidFill>
              <a:srgbClr val="48C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342900">
              <a:defRPr/>
            </a:pPr>
            <a:r>
              <a:rPr lang="da-DK" sz="1050" dirty="0">
                <a:solidFill>
                  <a:schemeClr val="tx1"/>
                </a:solidFill>
                <a:latin typeface="Neue Haas Grotesk Text Pro"/>
              </a:rPr>
              <a:t>Løsning 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3A1D1A-2051-4589-BAA6-49862C989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883" y="3507100"/>
            <a:ext cx="392906" cy="39290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630AEC0-3984-463A-9216-700C69F21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13915" y="3507100"/>
            <a:ext cx="392906" cy="39290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AE7BAFD-4450-465A-B019-DEC6D4BB58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21078" y="3489138"/>
            <a:ext cx="392906" cy="392906"/>
          </a:xfrm>
          <a:prstGeom prst="rect">
            <a:avLst/>
          </a:prstGeom>
        </p:spPr>
      </p:pic>
      <p:sp>
        <p:nvSpPr>
          <p:cNvPr id="69" name="Rektangel: afrundede hjørner 68">
            <a:extLst>
              <a:ext uri="{FF2B5EF4-FFF2-40B4-BE49-F238E27FC236}">
                <a16:creationId xmlns:a16="http://schemas.microsoft.com/office/drawing/2014/main" id="{ED6C0882-3D22-4565-82CD-3F97C87EB155}"/>
              </a:ext>
            </a:extLst>
          </p:cNvPr>
          <p:cNvSpPr/>
          <p:nvPr/>
        </p:nvSpPr>
        <p:spPr>
          <a:xfrm>
            <a:off x="833337" y="3894996"/>
            <a:ext cx="893566" cy="22281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342900">
              <a:defRPr/>
            </a:pPr>
            <a:r>
              <a:rPr lang="da-DK" sz="650" dirty="0">
                <a:solidFill>
                  <a:srgbClr val="003A4C"/>
                </a:solidFill>
                <a:latin typeface="Neue Haas Grotesk Text Pro"/>
              </a:rPr>
              <a:t>Administrations-</a:t>
            </a:r>
          </a:p>
          <a:p>
            <a:pPr algn="ctr" defTabSz="342900">
              <a:defRPr/>
            </a:pPr>
            <a:r>
              <a:rPr lang="da-DK" sz="650" dirty="0">
                <a:solidFill>
                  <a:srgbClr val="003A4C"/>
                </a:solidFill>
                <a:latin typeface="Neue Haas Grotesk Text Pro"/>
              </a:rPr>
              <a:t>modul</a:t>
            </a:r>
          </a:p>
        </p:txBody>
      </p:sp>
      <p:sp>
        <p:nvSpPr>
          <p:cNvPr id="70" name="Rektangel: afrundede hjørner 69">
            <a:extLst>
              <a:ext uri="{FF2B5EF4-FFF2-40B4-BE49-F238E27FC236}">
                <a16:creationId xmlns:a16="http://schemas.microsoft.com/office/drawing/2014/main" id="{10185317-0B95-4B67-BEAE-179C90A9F409}"/>
              </a:ext>
            </a:extLst>
          </p:cNvPr>
          <p:cNvSpPr/>
          <p:nvPr/>
        </p:nvSpPr>
        <p:spPr>
          <a:xfrm>
            <a:off x="1828503" y="3882044"/>
            <a:ext cx="835026" cy="20351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342900">
              <a:defRPr/>
            </a:pPr>
            <a:r>
              <a:rPr lang="da-DK" sz="650" dirty="0">
                <a:solidFill>
                  <a:srgbClr val="003A4C"/>
                </a:solidFill>
                <a:latin typeface="Neue Haas Grotesk Text Pro"/>
              </a:rPr>
              <a:t>Adgangsstyring</a:t>
            </a:r>
          </a:p>
        </p:txBody>
      </p:sp>
      <p:sp>
        <p:nvSpPr>
          <p:cNvPr id="71" name="Rektangel: afrundede hjørner 70">
            <a:extLst>
              <a:ext uri="{FF2B5EF4-FFF2-40B4-BE49-F238E27FC236}">
                <a16:creationId xmlns:a16="http://schemas.microsoft.com/office/drawing/2014/main" id="{F4003F93-7963-4FBA-ABDF-8FCF2C001F43}"/>
              </a:ext>
            </a:extLst>
          </p:cNvPr>
          <p:cNvSpPr/>
          <p:nvPr/>
        </p:nvSpPr>
        <p:spPr>
          <a:xfrm>
            <a:off x="2828067" y="3882043"/>
            <a:ext cx="755901" cy="20351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342900">
              <a:defRPr/>
            </a:pPr>
            <a:r>
              <a:rPr lang="da-DK" sz="650" dirty="0">
                <a:solidFill>
                  <a:srgbClr val="003A4C"/>
                </a:solidFill>
                <a:latin typeface="Neue Haas Grotesk Text Pro"/>
              </a:rPr>
              <a:t>Organisation</a:t>
            </a:r>
          </a:p>
        </p:txBody>
      </p:sp>
      <p:sp>
        <p:nvSpPr>
          <p:cNvPr id="72" name="Rektangel: afrundede hjørner 71">
            <a:extLst>
              <a:ext uri="{FF2B5EF4-FFF2-40B4-BE49-F238E27FC236}">
                <a16:creationId xmlns:a16="http://schemas.microsoft.com/office/drawing/2014/main" id="{1B891D95-021A-4375-8430-F20A8AEF68B2}"/>
              </a:ext>
            </a:extLst>
          </p:cNvPr>
          <p:cNvSpPr/>
          <p:nvPr/>
        </p:nvSpPr>
        <p:spPr>
          <a:xfrm>
            <a:off x="3791969" y="3874452"/>
            <a:ext cx="755901" cy="20351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342900">
              <a:defRPr/>
            </a:pPr>
            <a:r>
              <a:rPr lang="da-DK" sz="650" dirty="0">
                <a:solidFill>
                  <a:srgbClr val="003A4C"/>
                </a:solidFill>
                <a:latin typeface="Neue Haas Grotesk Text Pro"/>
              </a:rPr>
              <a:t>Klassifikation</a:t>
            </a:r>
          </a:p>
        </p:txBody>
      </p:sp>
      <p:sp>
        <p:nvSpPr>
          <p:cNvPr id="73" name="Rektangel: afrundede hjørner 72">
            <a:extLst>
              <a:ext uri="{FF2B5EF4-FFF2-40B4-BE49-F238E27FC236}">
                <a16:creationId xmlns:a16="http://schemas.microsoft.com/office/drawing/2014/main" id="{B4B3B14B-92B8-4642-9241-D8CEE4C140D9}"/>
              </a:ext>
            </a:extLst>
          </p:cNvPr>
          <p:cNvSpPr/>
          <p:nvPr/>
        </p:nvSpPr>
        <p:spPr>
          <a:xfrm>
            <a:off x="4716874" y="3914297"/>
            <a:ext cx="755901" cy="20351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342900">
              <a:defRPr/>
            </a:pPr>
            <a:r>
              <a:rPr lang="da-DK" sz="650" dirty="0">
                <a:solidFill>
                  <a:srgbClr val="003A4C"/>
                </a:solidFill>
                <a:latin typeface="Neue Haas Grotesk Text Pro"/>
              </a:rPr>
              <a:t>Besked-fordeling</a:t>
            </a:r>
          </a:p>
        </p:txBody>
      </p:sp>
      <p:sp>
        <p:nvSpPr>
          <p:cNvPr id="75" name="Rektangel: afrundede hjørner 74">
            <a:extLst>
              <a:ext uri="{FF2B5EF4-FFF2-40B4-BE49-F238E27FC236}">
                <a16:creationId xmlns:a16="http://schemas.microsoft.com/office/drawing/2014/main" id="{73634E7A-4837-4441-95FA-1B05E427114A}"/>
              </a:ext>
            </a:extLst>
          </p:cNvPr>
          <p:cNvSpPr/>
          <p:nvPr/>
        </p:nvSpPr>
        <p:spPr>
          <a:xfrm>
            <a:off x="5589523" y="3903799"/>
            <a:ext cx="816680" cy="20351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342900">
              <a:defRPr/>
            </a:pPr>
            <a:r>
              <a:rPr lang="da-DK" sz="650" dirty="0">
                <a:solidFill>
                  <a:srgbClr val="003A4C"/>
                </a:solidFill>
                <a:latin typeface="Neue Haas Grotesk Text Pro"/>
              </a:rPr>
              <a:t>Borgerkontakt</a:t>
            </a:r>
          </a:p>
        </p:txBody>
      </p:sp>
      <p:sp>
        <p:nvSpPr>
          <p:cNvPr id="77" name="Rektangel: afrundede hjørner 76">
            <a:extLst>
              <a:ext uri="{FF2B5EF4-FFF2-40B4-BE49-F238E27FC236}">
                <a16:creationId xmlns:a16="http://schemas.microsoft.com/office/drawing/2014/main" id="{3E5C5F5E-74F5-4724-BFC7-EF75535B674E}"/>
              </a:ext>
            </a:extLst>
          </p:cNvPr>
          <p:cNvSpPr/>
          <p:nvPr/>
        </p:nvSpPr>
        <p:spPr>
          <a:xfrm>
            <a:off x="6420529" y="3930568"/>
            <a:ext cx="1012062" cy="18669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342900">
              <a:defRPr/>
            </a:pPr>
            <a:r>
              <a:rPr lang="da-DK" sz="650" dirty="0">
                <a:solidFill>
                  <a:srgbClr val="003A4C"/>
                </a:solidFill>
                <a:latin typeface="Neue Haas Grotesk Text Pro"/>
              </a:rPr>
              <a:t>Sags- og</a:t>
            </a:r>
          </a:p>
          <a:p>
            <a:pPr algn="ctr" defTabSz="342900">
              <a:defRPr/>
            </a:pPr>
            <a:r>
              <a:rPr lang="da-DK" sz="650" dirty="0">
                <a:solidFill>
                  <a:srgbClr val="003A4C"/>
                </a:solidFill>
                <a:latin typeface="Neue Haas Grotesk Text Pro"/>
              </a:rPr>
              <a:t>Dokument- </a:t>
            </a:r>
            <a:endParaRPr lang="da-DK" sz="650" dirty="0">
              <a:solidFill>
                <a:srgbClr val="003A4C"/>
              </a:solidFill>
              <a:latin typeface="Neue Haas Grotesk Text Pro" panose="020B0504020202020204" pitchFamily="34" charset="0"/>
            </a:endParaRPr>
          </a:p>
          <a:p>
            <a:pPr algn="ctr" defTabSz="342900">
              <a:defRPr/>
            </a:pPr>
            <a:r>
              <a:rPr lang="da-DK" sz="650" dirty="0">
                <a:solidFill>
                  <a:srgbClr val="003A4C"/>
                </a:solidFill>
                <a:latin typeface="Neue Haas Grotesk Text Pro"/>
              </a:rPr>
              <a:t>indeks</a:t>
            </a:r>
          </a:p>
        </p:txBody>
      </p:sp>
      <p:sp>
        <p:nvSpPr>
          <p:cNvPr id="78" name="Rektangel: afrundede hjørner 77">
            <a:extLst>
              <a:ext uri="{FF2B5EF4-FFF2-40B4-BE49-F238E27FC236}">
                <a16:creationId xmlns:a16="http://schemas.microsoft.com/office/drawing/2014/main" id="{7256F864-5BF1-49C9-8A89-C43C687806C2}"/>
              </a:ext>
            </a:extLst>
          </p:cNvPr>
          <p:cNvSpPr/>
          <p:nvPr/>
        </p:nvSpPr>
        <p:spPr>
          <a:xfrm>
            <a:off x="7451343" y="3903799"/>
            <a:ext cx="795847" cy="20351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342900">
              <a:defRPr/>
            </a:pPr>
            <a:r>
              <a:rPr lang="da-DK" sz="650" dirty="0">
                <a:solidFill>
                  <a:srgbClr val="003A4C"/>
                </a:solidFill>
                <a:latin typeface="Neue Haas Grotesk Text Pro"/>
              </a:rPr>
              <a:t>Ydelsesindeks</a:t>
            </a:r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id="{44529072-1FB9-46CD-97BB-1002A560EA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00489" y="3511805"/>
            <a:ext cx="376906" cy="3769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1B2123F-9A77-42B5-BA30-F33ED1BC56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72966" y="3532032"/>
            <a:ext cx="367975" cy="367975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9219194E-69B0-4778-8AA7-76C0445A0D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85889" y="3537147"/>
            <a:ext cx="380239" cy="380239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683AA765-4760-4ACA-A587-AC35BEDD06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030016" y="3504285"/>
            <a:ext cx="432000" cy="4320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3BCCA272-6941-4271-AADF-EE12603617B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36023" y="3523185"/>
            <a:ext cx="394200" cy="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5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89E1BB-90B7-7EE3-1147-9D803500A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FØR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20E6860-5DDF-B6DA-5B6E-EF573114DB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4F73901-1A81-FCB8-CE73-A8EC20493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758189"/>
            <a:ext cx="6488730" cy="40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68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3D021-6D06-1D7A-E337-DFF8CCEC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EFTER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84E85DF-D7EC-378E-803C-BE92DF17D3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812A23C-9BA0-0622-6396-864D0B118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522128"/>
            <a:ext cx="6936870" cy="442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52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A74CCDC-BFFC-6A4E-983B-5E54CC51B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11510"/>
            <a:ext cx="6552728" cy="4570528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23E41F3-DE04-E96C-92D8-F9B025685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8207375" cy="647973"/>
          </a:xfrm>
        </p:spPr>
        <p:txBody>
          <a:bodyPr/>
          <a:lstStyle/>
          <a:p>
            <a:r>
              <a:rPr lang="en-US" dirty="0"/>
              <a:t>FØR</a:t>
            </a:r>
          </a:p>
        </p:txBody>
      </p:sp>
    </p:spTree>
    <p:extLst>
      <p:ext uri="{BB962C8B-B14F-4D97-AF65-F5344CB8AC3E}">
        <p14:creationId xmlns:p14="http://schemas.microsoft.com/office/powerpoint/2010/main" val="3239005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D2DDC9C-BC96-7560-1347-113BCF33E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664563"/>
            <a:ext cx="5760640" cy="42794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DE4677-AEB7-72FF-6C46-131428645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EFTER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C6620C0-8933-61DA-4E46-633F596911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5694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28872-8808-B277-D1E5-516D6248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Forklaring af hvad den fælleskommunal infrastruktur bibringer via metaforen fra lejer til ejer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CC56DB0-F072-F324-03F8-4AF42D12D8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4841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metalartikler, nøgle, indendørs&#10;&#10;Automatisk genereret beskrivelse">
            <a:extLst>
              <a:ext uri="{FF2B5EF4-FFF2-40B4-BE49-F238E27FC236}">
                <a16:creationId xmlns:a16="http://schemas.microsoft.com/office/drawing/2014/main" id="{25749C44-000F-B0F9-EBBA-F9703CF2AF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997" b="5198"/>
          <a:stretch/>
        </p:blipFill>
        <p:spPr>
          <a:xfrm>
            <a:off x="0" y="2841208"/>
            <a:ext cx="9144000" cy="2304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37D9B0-307F-0F0B-8045-E9B0DE1B9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Fra lejer til ejer i eget hus og af egne data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AB27E61-7EC7-CFE7-B66E-452E708BF4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987425"/>
            <a:ext cx="3455615" cy="3168650"/>
          </a:xfrm>
        </p:spPr>
        <p:txBody>
          <a:bodyPr vert="horz" lIns="0" tIns="0" rIns="91440" bIns="0" rtlCol="0" anchor="t">
            <a:noAutofit/>
          </a:bodyPr>
          <a:lstStyle/>
          <a:p>
            <a:pPr indent="0">
              <a:buNone/>
            </a:pPr>
            <a:r>
              <a:rPr lang="da-DK" dirty="0"/>
              <a:t>LEJER</a:t>
            </a:r>
          </a:p>
          <a:p>
            <a:pPr marL="171450" indent="-171450"/>
            <a:r>
              <a:rPr lang="da-DK" sz="1200">
                <a:latin typeface="Neue Haas Grotesk Text Pro"/>
              </a:rPr>
              <a:t>Vi havde mange dyre </a:t>
            </a:r>
            <a:r>
              <a:rPr lang="da-DK">
                <a:latin typeface="Neue Haas Grotesk Text Pro"/>
              </a:rPr>
              <a:t>KMD-løsninger</a:t>
            </a:r>
            <a:endParaRPr lang="da-DK" sz="1200"/>
          </a:p>
          <a:p>
            <a:pPr marL="171450" indent="-171450"/>
            <a:r>
              <a:rPr lang="da-DK" sz="1200" dirty="0"/>
              <a:t>Vi overlod styringen og udviklingen af vores systemer til leverandørerne</a:t>
            </a:r>
          </a:p>
          <a:p>
            <a:pPr marL="171450" indent="-171450"/>
            <a:r>
              <a:rPr lang="da-DK" sz="1200" dirty="0"/>
              <a:t>Vi betalte for at bruge vores egne data</a:t>
            </a:r>
          </a:p>
          <a:p>
            <a:pPr marL="171450" indent="-171450"/>
            <a:r>
              <a:rPr lang="da-DK" sz="1200" dirty="0"/>
              <a:t>Vi kunne ikke trække ledelsesinformation</a:t>
            </a:r>
          </a:p>
          <a:p>
            <a:pPr marL="171450" indent="-171450"/>
            <a:endParaRPr lang="da-DK" dirty="0"/>
          </a:p>
          <a:p>
            <a:pPr marL="171450" indent="-171450"/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CEF4C45-3BB5-0DB4-80E5-6E905B88A6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Gevinster ved den fælleskommunale infrastruktur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E84D0309-A3E2-CC7F-1B7A-AB5A121558C8}"/>
              </a:ext>
            </a:extLst>
          </p:cNvPr>
          <p:cNvSpPr txBox="1">
            <a:spLocks/>
          </p:cNvSpPr>
          <p:nvPr/>
        </p:nvSpPr>
        <p:spPr>
          <a:xfrm>
            <a:off x="4600235" y="987425"/>
            <a:ext cx="3455615" cy="316865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0" indent="-25200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EB052F"/>
              </a:buClr>
              <a:buFont typeface="Wingdings" pitchFamily="2" charset="2"/>
              <a:buChar char="§"/>
              <a:defRPr lang="da-DK" sz="1200" b="0" i="0" kern="0" baseline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  <a:lvl2pPr marL="252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B052F"/>
              </a:buClr>
              <a:buFont typeface="Wingdings" pitchFamily="2" charset="2"/>
              <a:buChar char="§"/>
              <a:defRPr lang="da-DK" sz="1000" b="0" i="0" kern="0" dirty="0" smtClea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2pPr>
            <a:lvl3pPr marL="432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052F"/>
              </a:buClr>
              <a:buSzTx/>
              <a:buFont typeface="Wingdings" pitchFamily="2" charset="2"/>
              <a:buChar char="§"/>
              <a:tabLst/>
              <a:defRPr lang="da-DK" sz="900" b="0" i="0" kern="0" dirty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3pPr>
            <a:lvl4pPr marL="252000" indent="0" algn="l" defTabSz="457200" rtl="0" eaLnBrk="1" latinLnBrk="0" hangingPunct="1">
              <a:spcBef>
                <a:spcPts val="0"/>
              </a:spcBef>
              <a:buFont typeface="CambriaMath"/>
              <a:buNone/>
              <a:defRPr sz="9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4pPr>
            <a:lvl5pPr marL="378000" indent="-126000" algn="l" defTabSz="457200" rtl="0" eaLnBrk="1" latinLnBrk="0" hangingPunct="1">
              <a:spcBef>
                <a:spcPts val="0"/>
              </a:spcBef>
              <a:buFont typeface="CambriaMath"/>
              <a:buChar char="⎯"/>
              <a:defRPr sz="9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" pitchFamily="2" charset="2"/>
              <a:buNone/>
            </a:pPr>
            <a:r>
              <a:rPr lang="da-DK" dirty="0"/>
              <a:t>EJER</a:t>
            </a:r>
          </a:p>
          <a:p>
            <a:r>
              <a:rPr lang="da-DK" sz="1200" dirty="0"/>
              <a:t>Vi handler på et flerleverandørmarked</a:t>
            </a:r>
          </a:p>
          <a:p>
            <a:r>
              <a:rPr lang="da-DK" sz="1200" dirty="0"/>
              <a:t>Vi kontraktstyrer og stiller krav </a:t>
            </a:r>
          </a:p>
          <a:p>
            <a:r>
              <a:rPr lang="da-DK" sz="1200" dirty="0"/>
              <a:t>Vi er dataansvarlige</a:t>
            </a:r>
          </a:p>
          <a:p>
            <a:r>
              <a:rPr lang="da-DK" sz="1200" dirty="0"/>
              <a:t>Vi ejer vores egne data</a:t>
            </a:r>
          </a:p>
          <a:p>
            <a:r>
              <a:rPr lang="da-DK" sz="1200" dirty="0"/>
              <a:t>Vi kan bruge vores egne data</a:t>
            </a:r>
          </a:p>
          <a:p>
            <a:pPr marL="171450" indent="-17145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087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914845D-F02C-EF48-69C6-DD072842EEB3}"/>
              </a:ext>
            </a:extLst>
          </p:cNvPr>
          <p:cNvSpPr/>
          <p:nvPr/>
        </p:nvSpPr>
        <p:spPr>
          <a:xfrm>
            <a:off x="490291" y="411510"/>
            <a:ext cx="8207375" cy="11928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a-DK" sz="1200" dirty="0">
                <a:solidFill>
                  <a:schemeClr val="tx1"/>
                </a:solidFill>
                <a:latin typeface="Neue Haas Grotesk Text Pro" panose="020B0504020202020204" pitchFamily="34" charset="0"/>
                <a:cs typeface="Arial"/>
              </a:rPr>
              <a:t>Hvad den fælleskommunale infrastruktur er og omfatter (fakta om infrastrukturen)</a:t>
            </a:r>
          </a:p>
        </p:txBody>
      </p:sp>
      <p:pic>
        <p:nvPicPr>
          <p:cNvPr id="10" name="Billede 9">
            <a:hlinkClick r:id="rId3" action="ppaction://hlinksldjump"/>
            <a:extLst>
              <a:ext uri="{FF2B5EF4-FFF2-40B4-BE49-F238E27FC236}">
                <a16:creationId xmlns:a16="http://schemas.microsoft.com/office/drawing/2014/main" id="{4BA5E135-3343-35A6-927C-961C58B47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736" y="682184"/>
            <a:ext cx="1470127" cy="8065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Billede 10">
            <a:hlinkClick r:id="rId5" action="ppaction://hlinksldjump"/>
            <a:extLst>
              <a:ext uri="{FF2B5EF4-FFF2-40B4-BE49-F238E27FC236}">
                <a16:creationId xmlns:a16="http://schemas.microsoft.com/office/drawing/2014/main" id="{DC56930B-DDC7-03A2-4381-35FFA2F31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8668" y="682184"/>
            <a:ext cx="1470127" cy="8065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Billede 11">
            <a:hlinkClick r:id="rId7" action="ppaction://hlinksldjump"/>
            <a:extLst>
              <a:ext uri="{FF2B5EF4-FFF2-40B4-BE49-F238E27FC236}">
                <a16:creationId xmlns:a16="http://schemas.microsoft.com/office/drawing/2014/main" id="{E3416155-C97F-F174-BE9F-D6FEAA2A4D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0251" y="694044"/>
            <a:ext cx="1470127" cy="8065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Billede 12">
            <a:hlinkClick r:id="rId9" action="ppaction://hlinksldjump"/>
            <a:extLst>
              <a:ext uri="{FF2B5EF4-FFF2-40B4-BE49-F238E27FC236}">
                <a16:creationId xmlns:a16="http://schemas.microsoft.com/office/drawing/2014/main" id="{F50B7C9D-62F1-BFCD-E3E7-FE88751768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5138" y="694044"/>
            <a:ext cx="1470129" cy="8065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A6B7D2C1-7E10-01D1-8D67-5C8C12BCE330}"/>
              </a:ext>
            </a:extLst>
          </p:cNvPr>
          <p:cNvSpPr/>
          <p:nvPr/>
        </p:nvSpPr>
        <p:spPr>
          <a:xfrm>
            <a:off x="476857" y="1641176"/>
            <a:ext cx="8207375" cy="21398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a-DK" sz="1200" dirty="0">
                <a:solidFill>
                  <a:schemeClr val="tx1"/>
                </a:solidFill>
                <a:latin typeface="Neue Haas Grotesk Text Pro" panose="020B0504020202020204" pitchFamily="34" charset="0"/>
                <a:cs typeface="Arial"/>
              </a:rPr>
              <a:t>Situationen før og efter brugen af den fælleskommunale infrastruktur (argumenter for)</a:t>
            </a:r>
          </a:p>
        </p:txBody>
      </p:sp>
      <p:pic>
        <p:nvPicPr>
          <p:cNvPr id="17" name="Billede 16">
            <a:hlinkClick r:id="rId11" action="ppaction://hlinksldjump"/>
            <a:extLst>
              <a:ext uri="{FF2B5EF4-FFF2-40B4-BE49-F238E27FC236}">
                <a16:creationId xmlns:a16="http://schemas.microsoft.com/office/drawing/2014/main" id="{C48DE88F-7FE7-357A-9A3B-E6BDACC745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7866" y="1902268"/>
            <a:ext cx="1470127" cy="82817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Billede 17">
            <a:hlinkClick r:id="rId13" action="ppaction://hlinksldjump"/>
            <a:extLst>
              <a:ext uri="{FF2B5EF4-FFF2-40B4-BE49-F238E27FC236}">
                <a16:creationId xmlns:a16="http://schemas.microsoft.com/office/drawing/2014/main" id="{97CA8270-1596-FC52-A19D-9CE8E97CF7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7867" y="2820186"/>
            <a:ext cx="1470127" cy="8281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0" name="Billede 19">
            <a:hlinkClick r:id="rId15" action="ppaction://hlinksldjump"/>
            <a:extLst>
              <a:ext uri="{FF2B5EF4-FFF2-40B4-BE49-F238E27FC236}">
                <a16:creationId xmlns:a16="http://schemas.microsoft.com/office/drawing/2014/main" id="{A7931AA7-EEE1-780F-0BC3-770B3F74F8B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61994" y="1902268"/>
            <a:ext cx="1470128" cy="8281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Billede 20">
            <a:hlinkClick r:id="rId17" action="ppaction://hlinksldjump"/>
            <a:extLst>
              <a:ext uri="{FF2B5EF4-FFF2-40B4-BE49-F238E27FC236}">
                <a16:creationId xmlns:a16="http://schemas.microsoft.com/office/drawing/2014/main" id="{125B476F-3433-4309-9C5F-336D5B4DD14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61995" y="2820186"/>
            <a:ext cx="1470128" cy="8281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2" name="Billede 21">
            <a:hlinkClick r:id="rId19" action="ppaction://hlinksldjump"/>
            <a:extLst>
              <a:ext uri="{FF2B5EF4-FFF2-40B4-BE49-F238E27FC236}">
                <a16:creationId xmlns:a16="http://schemas.microsoft.com/office/drawing/2014/main" id="{57A05EA6-D72D-5754-47B3-AF04669E790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56123" y="1902269"/>
            <a:ext cx="1470128" cy="8281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Billede 22">
            <a:hlinkClick r:id="rId21" action="ppaction://hlinksldjump"/>
            <a:extLst>
              <a:ext uri="{FF2B5EF4-FFF2-40B4-BE49-F238E27FC236}">
                <a16:creationId xmlns:a16="http://schemas.microsoft.com/office/drawing/2014/main" id="{2734ECDC-E319-6AD4-478D-145B6D42E92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756124" y="2831570"/>
            <a:ext cx="1460885" cy="8229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4" name="Billede 23">
            <a:hlinkClick r:id="rId23" action="ppaction://hlinksldjump"/>
            <a:extLst>
              <a:ext uri="{FF2B5EF4-FFF2-40B4-BE49-F238E27FC236}">
                <a16:creationId xmlns:a16="http://schemas.microsoft.com/office/drawing/2014/main" id="{6947901A-3D4C-0365-0AC5-2526A770B92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50252" y="1902267"/>
            <a:ext cx="1470130" cy="8281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5" name="Billede 24">
            <a:hlinkClick r:id="rId25" action="ppaction://hlinksldjump"/>
            <a:extLst>
              <a:ext uri="{FF2B5EF4-FFF2-40B4-BE49-F238E27FC236}">
                <a16:creationId xmlns:a16="http://schemas.microsoft.com/office/drawing/2014/main" id="{ADC6C74C-0FAD-7777-04B5-8D0CCA4F39F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50251" y="2813899"/>
            <a:ext cx="1489099" cy="8388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6" name="Billede 25">
            <a:hlinkClick r:id="rId27" action="ppaction://hlinksldjump"/>
            <a:extLst>
              <a:ext uri="{FF2B5EF4-FFF2-40B4-BE49-F238E27FC236}">
                <a16:creationId xmlns:a16="http://schemas.microsoft.com/office/drawing/2014/main" id="{0FBCD439-3B07-F17B-F74C-E94A059F37B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935138" y="1911724"/>
            <a:ext cx="1470126" cy="82817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22E7D7D6-F3D3-FA9E-73D8-12B5171FF8CB}"/>
              </a:ext>
            </a:extLst>
          </p:cNvPr>
          <p:cNvSpPr/>
          <p:nvPr/>
        </p:nvSpPr>
        <p:spPr>
          <a:xfrm>
            <a:off x="476857" y="3820702"/>
            <a:ext cx="8207375" cy="11928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a-DK" sz="1200" dirty="0">
                <a:solidFill>
                  <a:schemeClr val="tx1"/>
                </a:solidFill>
                <a:latin typeface="Neue Haas Grotesk Text Pro" panose="020B0504020202020204" pitchFamily="34" charset="0"/>
                <a:cs typeface="Arial"/>
              </a:rPr>
              <a:t>Gevinster af den fælleskommunale infrastruktur (argumenter for)</a:t>
            </a:r>
          </a:p>
        </p:txBody>
      </p:sp>
      <p:sp>
        <p:nvSpPr>
          <p:cNvPr id="33" name="Titel 32">
            <a:extLst>
              <a:ext uri="{FF2B5EF4-FFF2-40B4-BE49-F238E27FC236}">
                <a16:creationId xmlns:a16="http://schemas.microsoft.com/office/drawing/2014/main" id="{C8483F83-64BF-0442-F97A-FD5B6967C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42" y="125549"/>
            <a:ext cx="8207375" cy="647973"/>
          </a:xfrm>
        </p:spPr>
        <p:txBody>
          <a:bodyPr/>
          <a:lstStyle/>
          <a:p>
            <a:r>
              <a:rPr lang="da-DK" sz="2000" dirty="0"/>
              <a:t>Klikbar oversigt over slides</a:t>
            </a:r>
          </a:p>
        </p:txBody>
      </p:sp>
      <p:pic>
        <p:nvPicPr>
          <p:cNvPr id="34" name="Billede 33">
            <a:hlinkClick r:id="rId29" action="ppaction://hlinksldjump"/>
            <a:extLst>
              <a:ext uri="{FF2B5EF4-FFF2-40B4-BE49-F238E27FC236}">
                <a16:creationId xmlns:a16="http://schemas.microsoft.com/office/drawing/2014/main" id="{103CB573-62A3-AA2D-8AAF-D6378DB011C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67865" y="4130899"/>
            <a:ext cx="1456266" cy="8203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5" name="Billede 34">
            <a:hlinkClick r:id="rId31" action="ppaction://hlinksldjump"/>
            <a:extLst>
              <a:ext uri="{FF2B5EF4-FFF2-40B4-BE49-F238E27FC236}">
                <a16:creationId xmlns:a16="http://schemas.microsoft.com/office/drawing/2014/main" id="{D6D0DCC6-865C-5FF6-D600-34410770A45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138963" y="4128296"/>
            <a:ext cx="1460886" cy="8229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6" name="Billede 35">
            <a:hlinkClick r:id="rId33" action="ppaction://hlinksldjump"/>
            <a:extLst>
              <a:ext uri="{FF2B5EF4-FFF2-40B4-BE49-F238E27FC236}">
                <a16:creationId xmlns:a16="http://schemas.microsoft.com/office/drawing/2014/main" id="{ED48176E-094B-9475-D4D1-936C86839235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756124" y="4123090"/>
            <a:ext cx="1470128" cy="8281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Billede 1">
            <a:hlinkClick r:id="rId35" action="ppaction://hlinksldjump"/>
            <a:extLst>
              <a:ext uri="{FF2B5EF4-FFF2-40B4-BE49-F238E27FC236}">
                <a16:creationId xmlns:a16="http://schemas.microsoft.com/office/drawing/2014/main" id="{9552946D-ACC3-2EFE-5EC0-AAA216A04538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11215" y="682184"/>
            <a:ext cx="1433716" cy="8076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21398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7C443-4774-22D8-4361-45C2F6FD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Eksempler på konkretisering af værdien af infrastrukturen</a:t>
            </a:r>
            <a:br>
              <a:rPr lang="da-DK" dirty="0"/>
            </a:br>
            <a:br>
              <a:rPr lang="da-DK" dirty="0"/>
            </a:br>
            <a:r>
              <a:rPr lang="da-DK" dirty="0"/>
              <a:t>Argumenter for at bruge den fælleskommunale infrastruktur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EDB9195-8D6A-920E-E5BA-FBF4E024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0383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AC25F-3288-B109-09A4-F08E1A930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Værdien af infrastrukturen skabes ved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BBCA452-734B-397D-6A0A-6F76CF7F4C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da-DK" sz="1400" dirty="0"/>
              <a:t>Standardiserede data og funktioner baseret på fælleskommunal rammearkitektur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a-DK" sz="1400" dirty="0"/>
              <a:t>Fælles aftaler med datakilder og myndigheder på vegne af kommunerne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a-DK" sz="1400" dirty="0"/>
              <a:t>Let og ensartet adgang til data og funktioner for kommunerne og deres it-leverandører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a-DK" sz="1400" dirty="0"/>
              <a:t>Opsamling af viden og videreudvikling målrettet den kommunale forretning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F5E711A-BE7B-87EA-8F16-7A59EE2E27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Gevinster ved den fælleskommunale infrastruktur</a:t>
            </a:r>
          </a:p>
        </p:txBody>
      </p:sp>
      <p:pic>
        <p:nvPicPr>
          <p:cNvPr id="8" name="Pladsholder til billede 7" descr="Forretningsmand skriver på glas i et møde">
            <a:extLst>
              <a:ext uri="{FF2B5EF4-FFF2-40B4-BE49-F238E27FC236}">
                <a16:creationId xmlns:a16="http://schemas.microsoft.com/office/drawing/2014/main" id="{2C3BE443-F410-51FA-749F-7C281ACD4E3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0378" r="203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6987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2F5E5-F803-E4B4-B302-0CA55620B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Når vi vil give borgerne adgang til egne data?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1DD2CD2-8054-DD83-756F-8C8C120F36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1600" b="1" dirty="0"/>
              <a:t>FØR</a:t>
            </a:r>
            <a:r>
              <a:rPr lang="da-DK" sz="1600" dirty="0"/>
              <a:t> brug af Indekserne: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a-DK" sz="1200" dirty="0"/>
              <a:t>Gav vi ikke borgerne adgang.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a-DK" sz="1200" dirty="0"/>
              <a:t>De kunne bede om aktindsigt, ringe eller maile til os (=dyr ekspedition)</a:t>
            </a:r>
          </a:p>
          <a:p>
            <a:endParaRPr lang="da-DK" sz="1000" dirty="0"/>
          </a:p>
          <a:p>
            <a:r>
              <a:rPr lang="da-DK" sz="1600" b="1" dirty="0"/>
              <a:t>EFTER</a:t>
            </a:r>
            <a:r>
              <a:rPr lang="da-DK" sz="1600" dirty="0"/>
              <a:t> brug af indekserne: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/>
              <a:t>Giver vi borgerne adgang 24/7/365. I første omgang til sagerne.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/>
              <a:t>Antallet af aktindsigter skal falde,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/>
              <a:t>og serviceoplevelsen og ejerskabet til egne data skal stige.</a:t>
            </a:r>
          </a:p>
          <a:p>
            <a:endParaRPr lang="da-DK" sz="1200" dirty="0"/>
          </a:p>
          <a:p>
            <a:endParaRPr lang="da-DK" sz="1000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D1787A-636C-A360-62CF-9F07642ED5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Gevinster ved FÆLLESKOMMUNALE INDEKSER</a:t>
            </a:r>
          </a:p>
        </p:txBody>
      </p:sp>
      <p:pic>
        <p:nvPicPr>
          <p:cNvPr id="7" name="Pladsholder til billede 6" descr="Et billede, der indeholder person, udendørs, tøj, sky&#10;&#10;Automatisk genereret beskrivelse">
            <a:extLst>
              <a:ext uri="{FF2B5EF4-FFF2-40B4-BE49-F238E27FC236}">
                <a16:creationId xmlns:a16="http://schemas.microsoft.com/office/drawing/2014/main" id="{07A0C6BC-F5B4-3D0F-D1A9-6B7C33ACB86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5000" r="25000"/>
          <a:stretch>
            <a:fillRect/>
          </a:stretch>
        </p:blipFill>
        <p:spPr/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6AB392E-A4D5-E88C-3BED-3EF18991258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156" y="4443958"/>
            <a:ext cx="1559473" cy="57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24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19C4D7-326D-65BF-5725-5F6E8912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8208143" cy="647973"/>
          </a:xfrm>
        </p:spPr>
        <p:txBody>
          <a:bodyPr/>
          <a:lstStyle/>
          <a:p>
            <a:r>
              <a:rPr lang="da-DK" dirty="0"/>
              <a:t>Når en ny medarbejder skal have adgang via Fælleskommunal Adgangsstyring for brugere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25FA56F-B8AC-0459-384C-7A8DED948A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301" y="1416829"/>
            <a:ext cx="3815655" cy="3168650"/>
          </a:xfrm>
        </p:spPr>
        <p:txBody>
          <a:bodyPr/>
          <a:lstStyle/>
          <a:p>
            <a:r>
              <a:rPr lang="da-DK" sz="1600" b="1" dirty="0"/>
              <a:t>FØR</a:t>
            </a:r>
            <a:r>
              <a:rPr lang="da-DK" sz="1600" dirty="0"/>
              <a:t> brug af Adgangsstyring: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a-DK" sz="1200" dirty="0"/>
              <a:t>Medarbejder blev ansat og oprettet i OPUS.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a-DK" sz="1200" dirty="0"/>
              <a:t>Medarbejder blev oprettet i hvert fagsystem. Manuelt.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a-DK" sz="1200" dirty="0"/>
              <a:t>Medarbejder havde udvidede rettigheder.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a-DK" sz="1200" dirty="0"/>
              <a:t>Medarbejder blev ikke slettet fra systemer, og vi fortsatte med at betale licens.</a:t>
            </a: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5B8F9-9847-DBD5-95CA-2DC937D346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Gevinster ved fælleskommunal adgangsstyring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25764FC-088C-BEC2-BF59-FDF20B0ADE74}"/>
              </a:ext>
            </a:extLst>
          </p:cNvPr>
          <p:cNvSpPr txBox="1"/>
          <p:nvPr/>
        </p:nvSpPr>
        <p:spPr>
          <a:xfrm>
            <a:off x="3851920" y="-379684"/>
            <a:ext cx="1584176" cy="914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/>
            <a:r>
              <a:rPr lang="da-DK" sz="900" dirty="0">
                <a:latin typeface="Neue Haas Grotesk Text Pro" panose="020B0504020202020204" pitchFamily="34" charset="0"/>
                <a:cs typeface="Arial"/>
              </a:rPr>
              <a:t>Eksempel fra Fredericia Kommune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EDF7EEE2-022E-F3DF-7917-EBA964FBEC7A}"/>
              </a:ext>
            </a:extLst>
          </p:cNvPr>
          <p:cNvSpPr txBox="1">
            <a:spLocks/>
          </p:cNvSpPr>
          <p:nvPr/>
        </p:nvSpPr>
        <p:spPr>
          <a:xfrm>
            <a:off x="4730864" y="1416829"/>
            <a:ext cx="3815655" cy="3168650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EB052F"/>
              </a:buClr>
              <a:buFont typeface="Wingdings" pitchFamily="2" charset="2"/>
              <a:buNone/>
              <a:defRPr lang="da-DK" sz="10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  <a:lvl2pPr marL="72000" indent="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EB052F"/>
              </a:buClr>
              <a:buFont typeface="Wingdings" pitchFamily="2" charset="2"/>
              <a:buNone/>
              <a:defRPr lang="da-DK" sz="10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2pPr>
            <a:lvl3pPr marL="252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B052F"/>
              </a:buClr>
              <a:buSzTx/>
              <a:buFont typeface="Wingdings" pitchFamily="2" charset="2"/>
              <a:buNone/>
              <a:tabLst/>
              <a:defRPr lang="da-DK" sz="9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3pPr>
            <a:lvl4pPr marL="252000" indent="0" algn="l" defTabSz="457200" rtl="0" eaLnBrk="1" latinLnBrk="0" hangingPunct="1">
              <a:spcBef>
                <a:spcPts val="0"/>
              </a:spcBef>
              <a:buFont typeface="CambriaMath"/>
              <a:buNone/>
              <a:defRPr sz="900" b="0" i="0" kern="0">
                <a:solidFill>
                  <a:schemeClr val="tx1"/>
                </a:solidFill>
                <a:latin typeface="Neue Haas Grotesk Text Pro" panose="020B0504020202020204" pitchFamily="34" charset="77"/>
                <a:ea typeface="+mn-ea"/>
                <a:cs typeface="+mn-cs"/>
              </a:defRPr>
            </a:lvl4pPr>
            <a:lvl5pPr marL="378000" indent="-126000" algn="l" defTabSz="457200" rtl="0" eaLnBrk="1" latinLnBrk="0" hangingPunct="1">
              <a:spcBef>
                <a:spcPts val="0"/>
              </a:spcBef>
              <a:buFont typeface="CambriaMath"/>
              <a:buChar char="⎯"/>
              <a:defRPr sz="9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600" b="1" dirty="0"/>
              <a:t>EFTER</a:t>
            </a:r>
            <a:r>
              <a:rPr lang="da-DK" sz="1600" dirty="0"/>
              <a:t> brug af Adgangsstyring:</a:t>
            </a:r>
          </a:p>
          <a:p>
            <a:pPr marL="257175" indent="-257175">
              <a:buFont typeface="Wingdings" pitchFamily="2" charset="2"/>
              <a:buChar char="§"/>
            </a:pPr>
            <a:r>
              <a:rPr lang="da-DK" sz="1200" dirty="0"/>
              <a:t>Medarbejderen oprettes i OPUS – og dermed i vores medarbejderkartotek med navn, titel, afdeling, leder etc.</a:t>
            </a:r>
          </a:p>
          <a:p>
            <a:pPr marL="257175" indent="-257175">
              <a:buFont typeface="Wingdings" pitchFamily="2" charset="2"/>
              <a:buChar char="§"/>
            </a:pPr>
            <a:r>
              <a:rPr lang="da-DK" sz="1200" dirty="0">
                <a:latin typeface="Neue Haas Grotesk Text Pro"/>
              </a:rPr>
              <a:t>Lederen fortæller it-afdeling hvilke systemer, medarbejderen skal have adgang til. </a:t>
            </a:r>
            <a:endParaRPr lang="da-DK" sz="1200" dirty="0"/>
          </a:p>
          <a:p>
            <a:pPr marL="257175" indent="-257175">
              <a:buFont typeface="Wingdings" pitchFamily="2" charset="2"/>
              <a:buChar char="§"/>
            </a:pPr>
            <a:r>
              <a:rPr lang="da-DK" sz="1200" dirty="0">
                <a:latin typeface="Neue Haas Grotesk Text Pro"/>
              </a:rPr>
              <a:t>It-afdeling opretter medarbejderen i systemerne med tilhørende rettigheder.</a:t>
            </a:r>
          </a:p>
          <a:p>
            <a:pPr marL="257175" indent="-257175">
              <a:buFont typeface="Wingdings" pitchFamily="2" charset="2"/>
              <a:buChar char="§"/>
            </a:pPr>
            <a:r>
              <a:rPr lang="da-DK" sz="1200" dirty="0"/>
              <a:t>Den dag medarbejderens ansættelse ophører eller flyttes til anden afdeling, ændres rettigheder, og medarbejderen slettes automatisk, og betalingen ophører.</a:t>
            </a:r>
          </a:p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81C651D-F53D-DF94-9D3E-ADC5B7F9F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983" y="484188"/>
            <a:ext cx="1559473" cy="57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4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ACA27-C0BB-CAFC-8D73-567FCA63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den fælleskommunale infrastruktur?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5EBCAF4-6354-4A16-5DEF-72451DE268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19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Billede 63">
            <a:extLst>
              <a:ext uri="{FF2B5EF4-FFF2-40B4-BE49-F238E27FC236}">
                <a16:creationId xmlns:a16="http://schemas.microsoft.com/office/drawing/2014/main" id="{EDA00572-B361-AFD4-146B-EBC56A211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81607">
            <a:off x="518456" y="1932543"/>
            <a:ext cx="4274086" cy="1423634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C5FBB0C-29CD-05FC-30A1-4B7E2C649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53721">
            <a:off x="4347094" y="2435956"/>
            <a:ext cx="4409083" cy="14167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F2D3B1-BD0D-E7A5-7B2F-043134EF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er to forskellige ting…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95EF1E9-87B8-EED7-B5C6-2D629A262F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7"/>
            <a:ext cx="4895775" cy="209933"/>
          </a:xfrm>
        </p:spPr>
        <p:txBody>
          <a:bodyPr/>
          <a:lstStyle/>
          <a:p>
            <a:r>
              <a:rPr lang="da-DK" dirty="0"/>
              <a:t>Fælleskommunal rammearkitektur og fælleskommunal infrastruktur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9FCD1FBA-1EE2-0490-2514-F13AA710AF9F}"/>
              </a:ext>
            </a:extLst>
          </p:cNvPr>
          <p:cNvGrpSpPr/>
          <p:nvPr/>
        </p:nvGrpSpPr>
        <p:grpSpPr>
          <a:xfrm>
            <a:off x="2588623" y="1983183"/>
            <a:ext cx="4267880" cy="2936511"/>
            <a:chOff x="-34173" y="3818973"/>
            <a:chExt cx="5042995" cy="3039027"/>
          </a:xfrm>
        </p:grpSpPr>
        <p:sp>
          <p:nvSpPr>
            <p:cNvPr id="10" name="Afrundet rektangel 3">
              <a:extLst>
                <a:ext uri="{FF2B5EF4-FFF2-40B4-BE49-F238E27FC236}">
                  <a16:creationId xmlns:a16="http://schemas.microsoft.com/office/drawing/2014/main" id="{0FE3E8E8-C2C3-A94C-2541-20862B381BB8}"/>
                </a:ext>
              </a:extLst>
            </p:cNvPr>
            <p:cNvSpPr/>
            <p:nvPr/>
          </p:nvSpPr>
          <p:spPr>
            <a:xfrm rot="4663495">
              <a:off x="-265921" y="5121945"/>
              <a:ext cx="1995949" cy="648929"/>
            </a:xfrm>
            <a:prstGeom prst="roundRect">
              <a:avLst/>
            </a:prstGeom>
            <a:solidFill>
              <a:srgbClr val="007398">
                <a:lumMod val="50000"/>
              </a:srgbClr>
            </a:solidFill>
            <a:ln w="1270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Rammearkitektur</a:t>
              </a:r>
              <a:endParaRPr kumimoji="0" lang="da-DK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Afrundet rektangel 4">
              <a:extLst>
                <a:ext uri="{FF2B5EF4-FFF2-40B4-BE49-F238E27FC236}">
                  <a16:creationId xmlns:a16="http://schemas.microsoft.com/office/drawing/2014/main" id="{DBE8CA2D-B81B-4A40-223D-E96D7F348841}"/>
                </a:ext>
              </a:extLst>
            </p:cNvPr>
            <p:cNvSpPr/>
            <p:nvPr/>
          </p:nvSpPr>
          <p:spPr>
            <a:xfrm rot="20952776">
              <a:off x="3012873" y="5204854"/>
              <a:ext cx="1995949" cy="648929"/>
            </a:xfrm>
            <a:prstGeom prst="roundRect">
              <a:avLst/>
            </a:prstGeom>
            <a:solidFill>
              <a:srgbClr val="007398"/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Fælleskommunal infrastruktur</a:t>
              </a:r>
              <a:endParaRPr kumimoji="0" lang="da-DK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Rectangle 163">
              <a:extLst>
                <a:ext uri="{FF2B5EF4-FFF2-40B4-BE49-F238E27FC236}">
                  <a16:creationId xmlns:a16="http://schemas.microsoft.com/office/drawing/2014/main" id="{BA2EFC2C-6D54-27AE-0D99-A777247FF54A}"/>
                </a:ext>
              </a:extLst>
            </p:cNvPr>
            <p:cNvSpPr/>
            <p:nvPr/>
          </p:nvSpPr>
          <p:spPr>
            <a:xfrm rot="20925022">
              <a:off x="-34173" y="6212090"/>
              <a:ext cx="4550895" cy="97869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Oval 164">
              <a:extLst>
                <a:ext uri="{FF2B5EF4-FFF2-40B4-BE49-F238E27FC236}">
                  <a16:creationId xmlns:a16="http://schemas.microsoft.com/office/drawing/2014/main" id="{C0FCB0DB-9981-F8E5-8DF0-C0E6F7E3D4DA}"/>
                </a:ext>
              </a:extLst>
            </p:cNvPr>
            <p:cNvSpPr/>
            <p:nvPr/>
          </p:nvSpPr>
          <p:spPr>
            <a:xfrm>
              <a:off x="1972136" y="6319720"/>
              <a:ext cx="538278" cy="538280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4" name="Group 124">
              <a:extLst>
                <a:ext uri="{FF2B5EF4-FFF2-40B4-BE49-F238E27FC236}">
                  <a16:creationId xmlns:a16="http://schemas.microsoft.com/office/drawing/2014/main" id="{619FFAA1-B3A2-F3CA-C73F-04AF663467E7}"/>
                </a:ext>
              </a:extLst>
            </p:cNvPr>
            <p:cNvGrpSpPr/>
            <p:nvPr/>
          </p:nvGrpSpPr>
          <p:grpSpPr>
            <a:xfrm>
              <a:off x="1565385" y="3818973"/>
              <a:ext cx="1477680" cy="2508743"/>
              <a:chOff x="3762375" y="1931988"/>
              <a:chExt cx="1770063" cy="3005137"/>
            </a:xfrm>
          </p:grpSpPr>
          <p:sp>
            <p:nvSpPr>
              <p:cNvPr id="22" name="Freeform 46">
                <a:extLst>
                  <a:ext uri="{FF2B5EF4-FFF2-40B4-BE49-F238E27FC236}">
                    <a16:creationId xmlns:a16="http://schemas.microsoft.com/office/drawing/2014/main" id="{D27D3A4E-EEED-0608-51FF-9CAA259FE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600" y="3856038"/>
                <a:ext cx="1581150" cy="892175"/>
              </a:xfrm>
              <a:custGeom>
                <a:avLst/>
                <a:gdLst>
                  <a:gd name="T0" fmla="*/ 428 w 635"/>
                  <a:gd name="T1" fmla="*/ 10 h 359"/>
                  <a:gd name="T2" fmla="*/ 601 w 635"/>
                  <a:gd name="T3" fmla="*/ 102 h 359"/>
                  <a:gd name="T4" fmla="*/ 618 w 635"/>
                  <a:gd name="T5" fmla="*/ 261 h 359"/>
                  <a:gd name="T6" fmla="*/ 537 w 635"/>
                  <a:gd name="T7" fmla="*/ 266 h 359"/>
                  <a:gd name="T8" fmla="*/ 381 w 635"/>
                  <a:gd name="T9" fmla="*/ 112 h 359"/>
                  <a:gd name="T10" fmla="*/ 289 w 635"/>
                  <a:gd name="T11" fmla="*/ 113 h 359"/>
                  <a:gd name="T12" fmla="*/ 140 w 635"/>
                  <a:gd name="T13" fmla="*/ 341 h 359"/>
                  <a:gd name="T14" fmla="*/ 57 w 635"/>
                  <a:gd name="T15" fmla="*/ 359 h 359"/>
                  <a:gd name="T16" fmla="*/ 276 w 635"/>
                  <a:gd name="T17" fmla="*/ 23 h 359"/>
                  <a:gd name="T18" fmla="*/ 428 w 635"/>
                  <a:gd name="T19" fmla="*/ 1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5" h="359">
                    <a:moveTo>
                      <a:pt x="428" y="10"/>
                    </a:moveTo>
                    <a:cubicBezTo>
                      <a:pt x="428" y="10"/>
                      <a:pt x="560" y="0"/>
                      <a:pt x="601" y="102"/>
                    </a:cubicBezTo>
                    <a:cubicBezTo>
                      <a:pt x="635" y="185"/>
                      <a:pt x="618" y="261"/>
                      <a:pt x="618" y="261"/>
                    </a:cubicBezTo>
                    <a:cubicBezTo>
                      <a:pt x="537" y="266"/>
                      <a:pt x="537" y="266"/>
                      <a:pt x="537" y="266"/>
                    </a:cubicBezTo>
                    <a:cubicBezTo>
                      <a:pt x="537" y="266"/>
                      <a:pt x="557" y="26"/>
                      <a:pt x="381" y="112"/>
                    </a:cubicBezTo>
                    <a:cubicBezTo>
                      <a:pt x="381" y="112"/>
                      <a:pt x="350" y="126"/>
                      <a:pt x="289" y="113"/>
                    </a:cubicBezTo>
                    <a:cubicBezTo>
                      <a:pt x="289" y="113"/>
                      <a:pt x="113" y="108"/>
                      <a:pt x="140" y="341"/>
                    </a:cubicBezTo>
                    <a:cubicBezTo>
                      <a:pt x="57" y="359"/>
                      <a:pt x="57" y="359"/>
                      <a:pt x="57" y="359"/>
                    </a:cubicBezTo>
                    <a:cubicBezTo>
                      <a:pt x="57" y="359"/>
                      <a:pt x="0" y="31"/>
                      <a:pt x="276" y="23"/>
                    </a:cubicBezTo>
                    <a:lnTo>
                      <a:pt x="428" y="10"/>
                    </a:lnTo>
                    <a:close/>
                  </a:path>
                </a:pathLst>
              </a:custGeom>
              <a:solidFill>
                <a:srgbClr val="4D42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 47">
                <a:extLst>
                  <a:ext uri="{FF2B5EF4-FFF2-40B4-BE49-F238E27FC236}">
                    <a16:creationId xmlns:a16="http://schemas.microsoft.com/office/drawing/2014/main" id="{2F6022E0-B1D8-BF9E-B4EA-DF02B6C46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1963" y="3135313"/>
                <a:ext cx="660400" cy="839787"/>
              </a:xfrm>
              <a:custGeom>
                <a:avLst/>
                <a:gdLst>
                  <a:gd name="T0" fmla="*/ 81 w 265"/>
                  <a:gd name="T1" fmla="*/ 316 h 338"/>
                  <a:gd name="T2" fmla="*/ 82 w 265"/>
                  <a:gd name="T3" fmla="*/ 333 h 338"/>
                  <a:gd name="T4" fmla="*/ 11 w 265"/>
                  <a:gd name="T5" fmla="*/ 317 h 338"/>
                  <a:gd name="T6" fmla="*/ 55 w 265"/>
                  <a:gd name="T7" fmla="*/ 0 h 338"/>
                  <a:gd name="T8" fmla="*/ 205 w 265"/>
                  <a:gd name="T9" fmla="*/ 0 h 338"/>
                  <a:gd name="T10" fmla="*/ 265 w 265"/>
                  <a:gd name="T11" fmla="*/ 304 h 338"/>
                  <a:gd name="T12" fmla="*/ 180 w 265"/>
                  <a:gd name="T13" fmla="*/ 338 h 338"/>
                  <a:gd name="T14" fmla="*/ 179 w 265"/>
                  <a:gd name="T15" fmla="*/ 32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5" h="338">
                    <a:moveTo>
                      <a:pt x="81" y="316"/>
                    </a:moveTo>
                    <a:cubicBezTo>
                      <a:pt x="82" y="333"/>
                      <a:pt x="82" y="333"/>
                      <a:pt x="82" y="333"/>
                    </a:cubicBezTo>
                    <a:cubicBezTo>
                      <a:pt x="42" y="327"/>
                      <a:pt x="11" y="317"/>
                      <a:pt x="11" y="317"/>
                    </a:cubicBezTo>
                    <a:cubicBezTo>
                      <a:pt x="0" y="124"/>
                      <a:pt x="55" y="0"/>
                      <a:pt x="55" y="0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248" y="66"/>
                      <a:pt x="265" y="304"/>
                      <a:pt x="265" y="304"/>
                    </a:cubicBezTo>
                    <a:cubicBezTo>
                      <a:pt x="239" y="320"/>
                      <a:pt x="209" y="334"/>
                      <a:pt x="180" y="338"/>
                    </a:cubicBezTo>
                    <a:cubicBezTo>
                      <a:pt x="179" y="320"/>
                      <a:pt x="179" y="320"/>
                      <a:pt x="179" y="320"/>
                    </a:cubicBezTo>
                  </a:path>
                </a:pathLst>
              </a:custGeom>
              <a:solidFill>
                <a:srgbClr val="5B4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Freeform 48">
                <a:extLst>
                  <a:ext uri="{FF2B5EF4-FFF2-40B4-BE49-F238E27FC236}">
                    <a16:creationId xmlns:a16="http://schemas.microsoft.com/office/drawing/2014/main" id="{2559DD39-72CB-975F-7CDD-B7B70CB0E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9513" y="2208213"/>
                <a:ext cx="236538" cy="368300"/>
              </a:xfrm>
              <a:custGeom>
                <a:avLst/>
                <a:gdLst>
                  <a:gd name="T0" fmla="*/ 41 w 95"/>
                  <a:gd name="T1" fmla="*/ 148 h 148"/>
                  <a:gd name="T2" fmla="*/ 16 w 95"/>
                  <a:gd name="T3" fmla="*/ 110 h 148"/>
                  <a:gd name="T4" fmla="*/ 49 w 95"/>
                  <a:gd name="T5" fmla="*/ 83 h 148"/>
                  <a:gd name="T6" fmla="*/ 0 w 95"/>
                  <a:gd name="T7" fmla="*/ 24 h 148"/>
                  <a:gd name="T8" fmla="*/ 19 w 95"/>
                  <a:gd name="T9" fmla="*/ 9 h 148"/>
                  <a:gd name="T10" fmla="*/ 95 w 95"/>
                  <a:gd name="T11" fmla="*/ 10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48">
                    <a:moveTo>
                      <a:pt x="41" y="148"/>
                    </a:moveTo>
                    <a:cubicBezTo>
                      <a:pt x="41" y="148"/>
                      <a:pt x="6" y="119"/>
                      <a:pt x="16" y="110"/>
                    </a:cubicBezTo>
                    <a:cubicBezTo>
                      <a:pt x="27" y="101"/>
                      <a:pt x="49" y="83"/>
                      <a:pt x="49" y="8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1" y="0"/>
                      <a:pt x="19" y="9"/>
                    </a:cubicBezTo>
                    <a:cubicBezTo>
                      <a:pt x="95" y="103"/>
                      <a:pt x="95" y="103"/>
                      <a:pt x="95" y="103"/>
                    </a:cubicBezTo>
                  </a:path>
                </a:pathLst>
              </a:custGeom>
              <a:solidFill>
                <a:srgbClr val="F6C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Freeform 49">
                <a:extLst>
                  <a:ext uri="{FF2B5EF4-FFF2-40B4-BE49-F238E27FC236}">
                    <a16:creationId xmlns:a16="http://schemas.microsoft.com/office/drawing/2014/main" id="{A079B4A6-F3E2-FDD0-78B4-95215ED70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313" y="3717925"/>
                <a:ext cx="219075" cy="188912"/>
              </a:xfrm>
              <a:custGeom>
                <a:avLst/>
                <a:gdLst>
                  <a:gd name="T0" fmla="*/ 0 w 88"/>
                  <a:gd name="T1" fmla="*/ 61 h 76"/>
                  <a:gd name="T2" fmla="*/ 77 w 88"/>
                  <a:gd name="T3" fmla="*/ 52 h 76"/>
                  <a:gd name="T4" fmla="*/ 88 w 88"/>
                  <a:gd name="T5" fmla="*/ 27 h 76"/>
                  <a:gd name="T6" fmla="*/ 26 w 88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76">
                    <a:moveTo>
                      <a:pt x="0" y="61"/>
                    </a:moveTo>
                    <a:cubicBezTo>
                      <a:pt x="0" y="61"/>
                      <a:pt x="58" y="76"/>
                      <a:pt x="77" y="52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6C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Freeform 50">
                <a:extLst>
                  <a:ext uri="{FF2B5EF4-FFF2-40B4-BE49-F238E27FC236}">
                    <a16:creationId xmlns:a16="http://schemas.microsoft.com/office/drawing/2014/main" id="{39EF4D3B-47DD-96A2-0AC1-7833D4503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138" y="2463800"/>
                <a:ext cx="622300" cy="904875"/>
              </a:xfrm>
              <a:custGeom>
                <a:avLst/>
                <a:gdLst>
                  <a:gd name="T0" fmla="*/ 0 w 250"/>
                  <a:gd name="T1" fmla="*/ 270 h 364"/>
                  <a:gd name="T2" fmla="*/ 126 w 250"/>
                  <a:gd name="T3" fmla="*/ 231 h 364"/>
                  <a:gd name="T4" fmla="*/ 116 w 250"/>
                  <a:gd name="T5" fmla="*/ 46 h 364"/>
                  <a:gd name="T6" fmla="*/ 178 w 250"/>
                  <a:gd name="T7" fmla="*/ 0 h 364"/>
                  <a:gd name="T8" fmla="*/ 202 w 250"/>
                  <a:gd name="T9" fmla="*/ 67 h 364"/>
                  <a:gd name="T10" fmla="*/ 224 w 250"/>
                  <a:gd name="T11" fmla="*/ 293 h 364"/>
                  <a:gd name="T12" fmla="*/ 32 w 250"/>
                  <a:gd name="T13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364">
                    <a:moveTo>
                      <a:pt x="0" y="270"/>
                    </a:moveTo>
                    <a:cubicBezTo>
                      <a:pt x="0" y="270"/>
                      <a:pt x="99" y="252"/>
                      <a:pt x="126" y="231"/>
                    </a:cubicBezTo>
                    <a:cubicBezTo>
                      <a:pt x="152" y="210"/>
                      <a:pt x="116" y="46"/>
                      <a:pt x="116" y="46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78" y="0"/>
                      <a:pt x="178" y="0"/>
                      <a:pt x="202" y="67"/>
                    </a:cubicBezTo>
                    <a:cubicBezTo>
                      <a:pt x="218" y="112"/>
                      <a:pt x="250" y="273"/>
                      <a:pt x="224" y="293"/>
                    </a:cubicBezTo>
                    <a:cubicBezTo>
                      <a:pt x="198" y="312"/>
                      <a:pt x="32" y="364"/>
                      <a:pt x="32" y="364"/>
                    </a:cubicBezTo>
                  </a:path>
                </a:pathLst>
              </a:custGeom>
              <a:solidFill>
                <a:srgbClr val="5B4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Freeform 51">
                <a:extLst>
                  <a:ext uri="{FF2B5EF4-FFF2-40B4-BE49-F238E27FC236}">
                    <a16:creationId xmlns:a16="http://schemas.microsoft.com/office/drawing/2014/main" id="{ECBE478A-28EB-0116-1CD9-08A3FD667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838" y="1978025"/>
                <a:ext cx="866775" cy="881062"/>
              </a:xfrm>
              <a:custGeom>
                <a:avLst/>
                <a:gdLst>
                  <a:gd name="T0" fmla="*/ 348 w 348"/>
                  <a:gd name="T1" fmla="*/ 213 h 355"/>
                  <a:gd name="T2" fmla="*/ 174 w 348"/>
                  <a:gd name="T3" fmla="*/ 355 h 355"/>
                  <a:gd name="T4" fmla="*/ 174 w 348"/>
                  <a:gd name="T5" fmla="*/ 355 h 355"/>
                  <a:gd name="T6" fmla="*/ 2 w 348"/>
                  <a:gd name="T7" fmla="*/ 208 h 355"/>
                  <a:gd name="T8" fmla="*/ 0 w 348"/>
                  <a:gd name="T9" fmla="*/ 171 h 355"/>
                  <a:gd name="T10" fmla="*/ 174 w 348"/>
                  <a:gd name="T11" fmla="*/ 0 h 355"/>
                  <a:gd name="T12" fmla="*/ 174 w 348"/>
                  <a:gd name="T13" fmla="*/ 0 h 355"/>
                  <a:gd name="T14" fmla="*/ 348 w 348"/>
                  <a:gd name="T15" fmla="*/ 171 h 355"/>
                  <a:gd name="T16" fmla="*/ 348 w 348"/>
                  <a:gd name="T17" fmla="*/ 213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8" h="355">
                    <a:moveTo>
                      <a:pt x="348" y="213"/>
                    </a:moveTo>
                    <a:cubicBezTo>
                      <a:pt x="348" y="308"/>
                      <a:pt x="270" y="355"/>
                      <a:pt x="174" y="355"/>
                    </a:cubicBezTo>
                    <a:cubicBezTo>
                      <a:pt x="174" y="355"/>
                      <a:pt x="174" y="355"/>
                      <a:pt x="174" y="355"/>
                    </a:cubicBezTo>
                    <a:cubicBezTo>
                      <a:pt x="78" y="355"/>
                      <a:pt x="2" y="303"/>
                      <a:pt x="2" y="208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76"/>
                      <a:pt x="51" y="0"/>
                      <a:pt x="174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300" y="0"/>
                      <a:pt x="348" y="76"/>
                      <a:pt x="348" y="171"/>
                    </a:cubicBezTo>
                    <a:lnTo>
                      <a:pt x="348" y="213"/>
                    </a:lnTo>
                    <a:close/>
                  </a:path>
                </a:pathLst>
              </a:custGeom>
              <a:solidFill>
                <a:srgbClr val="433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Freeform 52">
                <a:extLst>
                  <a:ext uri="{FF2B5EF4-FFF2-40B4-BE49-F238E27FC236}">
                    <a16:creationId xmlns:a16="http://schemas.microsoft.com/office/drawing/2014/main" id="{CAD57758-13C9-3C30-7BE6-3FA692C75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538" y="1931988"/>
                <a:ext cx="246063" cy="74612"/>
              </a:xfrm>
              <a:custGeom>
                <a:avLst/>
                <a:gdLst>
                  <a:gd name="T0" fmla="*/ 0 w 99"/>
                  <a:gd name="T1" fmla="*/ 18 h 30"/>
                  <a:gd name="T2" fmla="*/ 74 w 99"/>
                  <a:gd name="T3" fmla="*/ 0 h 30"/>
                  <a:gd name="T4" fmla="*/ 74 w 99"/>
                  <a:gd name="T5" fmla="*/ 18 h 30"/>
                  <a:gd name="T6" fmla="*/ 92 w 99"/>
                  <a:gd name="T7" fmla="*/ 9 h 30"/>
                  <a:gd name="T8" fmla="*/ 92 w 99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30">
                    <a:moveTo>
                      <a:pt x="0" y="18"/>
                    </a:moveTo>
                    <a:cubicBezTo>
                      <a:pt x="0" y="18"/>
                      <a:pt x="63" y="16"/>
                      <a:pt x="74" y="0"/>
                    </a:cubicBezTo>
                    <a:cubicBezTo>
                      <a:pt x="74" y="0"/>
                      <a:pt x="78" y="12"/>
                      <a:pt x="74" y="18"/>
                    </a:cubicBezTo>
                    <a:cubicBezTo>
                      <a:pt x="74" y="18"/>
                      <a:pt x="91" y="20"/>
                      <a:pt x="92" y="9"/>
                    </a:cubicBezTo>
                    <a:cubicBezTo>
                      <a:pt x="92" y="9"/>
                      <a:pt x="99" y="20"/>
                      <a:pt x="92" y="30"/>
                    </a:cubicBezTo>
                  </a:path>
                </a:pathLst>
              </a:custGeom>
              <a:solidFill>
                <a:srgbClr val="433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Freeform 53">
                <a:extLst>
                  <a:ext uri="{FF2B5EF4-FFF2-40B4-BE49-F238E27FC236}">
                    <a16:creationId xmlns:a16="http://schemas.microsoft.com/office/drawing/2014/main" id="{BABC812F-1AD2-EA2E-E639-2CA10AF44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5925" y="2184400"/>
                <a:ext cx="738188" cy="874712"/>
              </a:xfrm>
              <a:custGeom>
                <a:avLst/>
                <a:gdLst>
                  <a:gd name="T0" fmla="*/ 297 w 297"/>
                  <a:gd name="T1" fmla="*/ 221 h 352"/>
                  <a:gd name="T2" fmla="*/ 150 w 297"/>
                  <a:gd name="T3" fmla="*/ 352 h 352"/>
                  <a:gd name="T4" fmla="*/ 150 w 297"/>
                  <a:gd name="T5" fmla="*/ 352 h 352"/>
                  <a:gd name="T6" fmla="*/ 0 w 297"/>
                  <a:gd name="T7" fmla="*/ 221 h 352"/>
                  <a:gd name="T8" fmla="*/ 0 w 297"/>
                  <a:gd name="T9" fmla="*/ 153 h 352"/>
                  <a:gd name="T10" fmla="*/ 132 w 297"/>
                  <a:gd name="T11" fmla="*/ 12 h 352"/>
                  <a:gd name="T12" fmla="*/ 149 w 297"/>
                  <a:gd name="T13" fmla="*/ 9 h 352"/>
                  <a:gd name="T14" fmla="*/ 297 w 297"/>
                  <a:gd name="T15" fmla="*/ 153 h 352"/>
                  <a:gd name="T16" fmla="*/ 297 w 297"/>
                  <a:gd name="T17" fmla="*/ 22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352">
                    <a:moveTo>
                      <a:pt x="297" y="221"/>
                    </a:moveTo>
                    <a:cubicBezTo>
                      <a:pt x="275" y="306"/>
                      <a:pt x="232" y="352"/>
                      <a:pt x="150" y="352"/>
                    </a:cubicBezTo>
                    <a:cubicBezTo>
                      <a:pt x="150" y="352"/>
                      <a:pt x="150" y="352"/>
                      <a:pt x="150" y="352"/>
                    </a:cubicBezTo>
                    <a:cubicBezTo>
                      <a:pt x="68" y="352"/>
                      <a:pt x="21" y="313"/>
                      <a:pt x="0" y="221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73"/>
                      <a:pt x="31" y="0"/>
                      <a:pt x="132" y="12"/>
                    </a:cubicBezTo>
                    <a:cubicBezTo>
                      <a:pt x="149" y="9"/>
                      <a:pt x="149" y="9"/>
                      <a:pt x="149" y="9"/>
                    </a:cubicBezTo>
                    <a:cubicBezTo>
                      <a:pt x="231" y="9"/>
                      <a:pt x="297" y="73"/>
                      <a:pt x="297" y="153"/>
                    </a:cubicBezTo>
                    <a:lnTo>
                      <a:pt x="297" y="221"/>
                    </a:lnTo>
                    <a:close/>
                  </a:path>
                </a:pathLst>
              </a:custGeom>
              <a:solidFill>
                <a:srgbClr val="F6C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1E55B7DC-F272-4CC1-6D58-864690AEB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500" y="3016250"/>
                <a:ext cx="184150" cy="171450"/>
              </a:xfrm>
              <a:custGeom>
                <a:avLst/>
                <a:gdLst>
                  <a:gd name="T0" fmla="*/ 0 w 116"/>
                  <a:gd name="T1" fmla="*/ 0 h 108"/>
                  <a:gd name="T2" fmla="*/ 0 w 116"/>
                  <a:gd name="T3" fmla="*/ 75 h 108"/>
                  <a:gd name="T4" fmla="*/ 58 w 116"/>
                  <a:gd name="T5" fmla="*/ 108 h 108"/>
                  <a:gd name="T6" fmla="*/ 116 w 116"/>
                  <a:gd name="T7" fmla="*/ 75 h 108"/>
                  <a:gd name="T8" fmla="*/ 116 w 116"/>
                  <a:gd name="T9" fmla="*/ 0 h 108"/>
                  <a:gd name="T10" fmla="*/ 0 w 116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108">
                    <a:moveTo>
                      <a:pt x="0" y="0"/>
                    </a:moveTo>
                    <a:lnTo>
                      <a:pt x="0" y="75"/>
                    </a:lnTo>
                    <a:lnTo>
                      <a:pt x="58" y="108"/>
                    </a:lnTo>
                    <a:lnTo>
                      <a:pt x="116" y="75"/>
                    </a:lnTo>
                    <a:lnTo>
                      <a:pt x="1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C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B39417B1-CC41-87D0-154A-91C385D1B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2601913"/>
                <a:ext cx="150813" cy="160337"/>
              </a:xfrm>
              <a:custGeom>
                <a:avLst/>
                <a:gdLst>
                  <a:gd name="T0" fmla="*/ 61 w 61"/>
                  <a:gd name="T1" fmla="*/ 34 h 65"/>
                  <a:gd name="T2" fmla="*/ 30 w 61"/>
                  <a:gd name="T3" fmla="*/ 65 h 65"/>
                  <a:gd name="T4" fmla="*/ 30 w 61"/>
                  <a:gd name="T5" fmla="*/ 65 h 65"/>
                  <a:gd name="T6" fmla="*/ 0 w 61"/>
                  <a:gd name="T7" fmla="*/ 34 h 65"/>
                  <a:gd name="T8" fmla="*/ 0 w 61"/>
                  <a:gd name="T9" fmla="*/ 31 h 65"/>
                  <a:gd name="T10" fmla="*/ 30 w 61"/>
                  <a:gd name="T11" fmla="*/ 0 h 65"/>
                  <a:gd name="T12" fmla="*/ 30 w 61"/>
                  <a:gd name="T13" fmla="*/ 0 h 65"/>
                  <a:gd name="T14" fmla="*/ 61 w 61"/>
                  <a:gd name="T15" fmla="*/ 31 h 65"/>
                  <a:gd name="T16" fmla="*/ 61 w 61"/>
                  <a:gd name="T17" fmla="*/ 3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5">
                    <a:moveTo>
                      <a:pt x="61" y="34"/>
                    </a:moveTo>
                    <a:cubicBezTo>
                      <a:pt x="61" y="51"/>
                      <a:pt x="47" y="65"/>
                      <a:pt x="30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13" y="65"/>
                      <a:pt x="0" y="51"/>
                      <a:pt x="0" y="3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3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47" y="0"/>
                      <a:pt x="61" y="14"/>
                      <a:pt x="61" y="31"/>
                    </a:cubicBezTo>
                    <a:lnTo>
                      <a:pt x="61" y="34"/>
                    </a:lnTo>
                    <a:close/>
                  </a:path>
                </a:pathLst>
              </a:custGeom>
              <a:solidFill>
                <a:srgbClr val="F6C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Freeform 56">
                <a:extLst>
                  <a:ext uri="{FF2B5EF4-FFF2-40B4-BE49-F238E27FC236}">
                    <a16:creationId xmlns:a16="http://schemas.microsoft.com/office/drawing/2014/main" id="{C97E2385-F8D3-13C5-6299-E1A4A0798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9500" y="2601913"/>
                <a:ext cx="152400" cy="160337"/>
              </a:xfrm>
              <a:custGeom>
                <a:avLst/>
                <a:gdLst>
                  <a:gd name="T0" fmla="*/ 61 w 61"/>
                  <a:gd name="T1" fmla="*/ 34 h 65"/>
                  <a:gd name="T2" fmla="*/ 30 w 61"/>
                  <a:gd name="T3" fmla="*/ 65 h 65"/>
                  <a:gd name="T4" fmla="*/ 30 w 61"/>
                  <a:gd name="T5" fmla="*/ 65 h 65"/>
                  <a:gd name="T6" fmla="*/ 0 w 61"/>
                  <a:gd name="T7" fmla="*/ 34 h 65"/>
                  <a:gd name="T8" fmla="*/ 0 w 61"/>
                  <a:gd name="T9" fmla="*/ 31 h 65"/>
                  <a:gd name="T10" fmla="*/ 30 w 61"/>
                  <a:gd name="T11" fmla="*/ 0 h 65"/>
                  <a:gd name="T12" fmla="*/ 30 w 61"/>
                  <a:gd name="T13" fmla="*/ 0 h 65"/>
                  <a:gd name="T14" fmla="*/ 61 w 61"/>
                  <a:gd name="T15" fmla="*/ 31 h 65"/>
                  <a:gd name="T16" fmla="*/ 61 w 61"/>
                  <a:gd name="T17" fmla="*/ 3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5">
                    <a:moveTo>
                      <a:pt x="61" y="34"/>
                    </a:moveTo>
                    <a:cubicBezTo>
                      <a:pt x="61" y="51"/>
                      <a:pt x="47" y="65"/>
                      <a:pt x="30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13" y="65"/>
                      <a:pt x="0" y="51"/>
                      <a:pt x="0" y="3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3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47" y="0"/>
                      <a:pt x="61" y="14"/>
                      <a:pt x="61" y="31"/>
                    </a:cubicBezTo>
                    <a:lnTo>
                      <a:pt x="61" y="34"/>
                    </a:lnTo>
                    <a:close/>
                  </a:path>
                </a:pathLst>
              </a:custGeom>
              <a:solidFill>
                <a:srgbClr val="F6C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Freeform 57">
                <a:extLst>
                  <a:ext uri="{FF2B5EF4-FFF2-40B4-BE49-F238E27FC236}">
                    <a16:creationId xmlns:a16="http://schemas.microsoft.com/office/drawing/2014/main" id="{B2927AFD-87F5-8EF3-7551-E8AE111BF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4650" y="2063750"/>
                <a:ext cx="817563" cy="636587"/>
              </a:xfrm>
              <a:custGeom>
                <a:avLst/>
                <a:gdLst>
                  <a:gd name="T0" fmla="*/ 268 w 328"/>
                  <a:gd name="T1" fmla="*/ 98 h 256"/>
                  <a:gd name="T2" fmla="*/ 291 w 328"/>
                  <a:gd name="T3" fmla="*/ 240 h 256"/>
                  <a:gd name="T4" fmla="*/ 306 w 328"/>
                  <a:gd name="T5" fmla="*/ 256 h 256"/>
                  <a:gd name="T6" fmla="*/ 328 w 328"/>
                  <a:gd name="T7" fmla="*/ 142 h 256"/>
                  <a:gd name="T8" fmla="*/ 286 w 328"/>
                  <a:gd name="T9" fmla="*/ 47 h 256"/>
                  <a:gd name="T10" fmla="*/ 148 w 328"/>
                  <a:gd name="T11" fmla="*/ 0 h 256"/>
                  <a:gd name="T12" fmla="*/ 81 w 328"/>
                  <a:gd name="T13" fmla="*/ 21 h 256"/>
                  <a:gd name="T14" fmla="*/ 0 w 328"/>
                  <a:gd name="T15" fmla="*/ 122 h 256"/>
                  <a:gd name="T16" fmla="*/ 22 w 328"/>
                  <a:gd name="T17" fmla="*/ 254 h 256"/>
                  <a:gd name="T18" fmla="*/ 39 w 328"/>
                  <a:gd name="T19" fmla="*/ 234 h 256"/>
                  <a:gd name="T20" fmla="*/ 51 w 328"/>
                  <a:gd name="T21" fmla="*/ 103 h 256"/>
                  <a:gd name="T22" fmla="*/ 268 w 328"/>
                  <a:gd name="T23" fmla="*/ 9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8" h="256">
                    <a:moveTo>
                      <a:pt x="268" y="98"/>
                    </a:moveTo>
                    <a:cubicBezTo>
                      <a:pt x="293" y="121"/>
                      <a:pt x="286" y="169"/>
                      <a:pt x="291" y="240"/>
                    </a:cubicBezTo>
                    <a:cubicBezTo>
                      <a:pt x="306" y="256"/>
                      <a:pt x="306" y="256"/>
                      <a:pt x="306" y="256"/>
                    </a:cubicBezTo>
                    <a:cubicBezTo>
                      <a:pt x="328" y="142"/>
                      <a:pt x="328" y="142"/>
                      <a:pt x="328" y="142"/>
                    </a:cubicBezTo>
                    <a:cubicBezTo>
                      <a:pt x="286" y="47"/>
                      <a:pt x="286" y="47"/>
                      <a:pt x="286" y="47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81" y="21"/>
                      <a:pt x="81" y="21"/>
                      <a:pt x="81" y="21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22" y="254"/>
                      <a:pt x="22" y="254"/>
                      <a:pt x="22" y="254"/>
                    </a:cubicBezTo>
                    <a:cubicBezTo>
                      <a:pt x="39" y="234"/>
                      <a:pt x="39" y="234"/>
                      <a:pt x="39" y="234"/>
                    </a:cubicBezTo>
                    <a:cubicBezTo>
                      <a:pt x="39" y="234"/>
                      <a:pt x="32" y="136"/>
                      <a:pt x="51" y="103"/>
                    </a:cubicBezTo>
                    <a:cubicBezTo>
                      <a:pt x="58" y="90"/>
                      <a:pt x="157" y="157"/>
                      <a:pt x="268" y="98"/>
                    </a:cubicBezTo>
                  </a:path>
                </a:pathLst>
              </a:custGeom>
              <a:solidFill>
                <a:srgbClr val="433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Line 58">
                <a:extLst>
                  <a:ext uri="{FF2B5EF4-FFF2-40B4-BE49-F238E27FC236}">
                    <a16:creationId xmlns:a16="http://schemas.microsoft.com/office/drawing/2014/main" id="{538C3623-E46A-E2BE-331F-E8DA75A9E8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3575" y="22860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Line 59">
                <a:extLst>
                  <a:ext uri="{FF2B5EF4-FFF2-40B4-BE49-F238E27FC236}">
                    <a16:creationId xmlns:a16="http://schemas.microsoft.com/office/drawing/2014/main" id="{7B9F98D6-E561-CC17-A764-729AE3791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3575" y="22860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Freeform 60">
                <a:extLst>
                  <a:ext uri="{FF2B5EF4-FFF2-40B4-BE49-F238E27FC236}">
                    <a16:creationId xmlns:a16="http://schemas.microsoft.com/office/drawing/2014/main" id="{5CC9A6EB-CCD6-4C0D-08B1-FBA56248F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750" y="2651125"/>
                <a:ext cx="26988" cy="49212"/>
              </a:xfrm>
              <a:custGeom>
                <a:avLst/>
                <a:gdLst>
                  <a:gd name="T0" fmla="*/ 3 w 11"/>
                  <a:gd name="T1" fmla="*/ 20 h 20"/>
                  <a:gd name="T2" fmla="*/ 3 w 11"/>
                  <a:gd name="T3" fmla="*/ 16 h 20"/>
                  <a:gd name="T4" fmla="*/ 3 w 11"/>
                  <a:gd name="T5" fmla="*/ 10 h 20"/>
                  <a:gd name="T6" fmla="*/ 3 w 11"/>
                  <a:gd name="T7" fmla="*/ 9 h 20"/>
                  <a:gd name="T8" fmla="*/ 2 w 11"/>
                  <a:gd name="T9" fmla="*/ 7 h 20"/>
                  <a:gd name="T10" fmla="*/ 2 w 11"/>
                  <a:gd name="T11" fmla="*/ 6 h 20"/>
                  <a:gd name="T12" fmla="*/ 1 w 11"/>
                  <a:gd name="T13" fmla="*/ 4 h 20"/>
                  <a:gd name="T14" fmla="*/ 0 w 11"/>
                  <a:gd name="T15" fmla="*/ 1 h 20"/>
                  <a:gd name="T16" fmla="*/ 0 w 11"/>
                  <a:gd name="T17" fmla="*/ 0 h 20"/>
                  <a:gd name="T18" fmla="*/ 1 w 11"/>
                  <a:gd name="T19" fmla="*/ 0 h 20"/>
                  <a:gd name="T20" fmla="*/ 4 w 11"/>
                  <a:gd name="T21" fmla="*/ 1 h 20"/>
                  <a:gd name="T22" fmla="*/ 6 w 11"/>
                  <a:gd name="T23" fmla="*/ 2 h 20"/>
                  <a:gd name="T24" fmla="*/ 8 w 11"/>
                  <a:gd name="T25" fmla="*/ 3 h 20"/>
                  <a:gd name="T26" fmla="*/ 10 w 11"/>
                  <a:gd name="T27" fmla="*/ 6 h 20"/>
                  <a:gd name="T28" fmla="*/ 11 w 11"/>
                  <a:gd name="T29" fmla="*/ 9 h 20"/>
                  <a:gd name="T30" fmla="*/ 11 w 11"/>
                  <a:gd name="T31" fmla="*/ 12 h 20"/>
                  <a:gd name="T32" fmla="*/ 10 w 11"/>
                  <a:gd name="T33" fmla="*/ 14 h 20"/>
                  <a:gd name="T34" fmla="*/ 7 w 11"/>
                  <a:gd name="T35" fmla="*/ 18 h 20"/>
                  <a:gd name="T36" fmla="*/ 3 w 11"/>
                  <a:gd name="T3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20">
                    <a:moveTo>
                      <a:pt x="3" y="20"/>
                    </a:moveTo>
                    <a:cubicBezTo>
                      <a:pt x="3" y="20"/>
                      <a:pt x="3" y="18"/>
                      <a:pt x="3" y="16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0"/>
                      <a:pt x="3" y="9"/>
                      <a:pt x="3" y="9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1" y="3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1"/>
                      <a:pt x="6" y="1"/>
                      <a:pt x="6" y="2"/>
                    </a:cubicBezTo>
                    <a:cubicBezTo>
                      <a:pt x="7" y="2"/>
                      <a:pt x="8" y="3"/>
                      <a:pt x="8" y="3"/>
                    </a:cubicBezTo>
                    <a:cubicBezTo>
                      <a:pt x="9" y="4"/>
                      <a:pt x="9" y="5"/>
                      <a:pt x="10" y="6"/>
                    </a:cubicBezTo>
                    <a:cubicBezTo>
                      <a:pt x="10" y="7"/>
                      <a:pt x="10" y="8"/>
                      <a:pt x="11" y="9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1" y="12"/>
                      <a:pt x="10" y="13"/>
                      <a:pt x="10" y="14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5" y="20"/>
                      <a:pt x="3" y="20"/>
                      <a:pt x="3" y="20"/>
                    </a:cubicBezTo>
                    <a:close/>
                  </a:path>
                </a:pathLst>
              </a:custGeom>
              <a:solidFill>
                <a:srgbClr val="E0AF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Freeform 61">
                <a:extLst>
                  <a:ext uri="{FF2B5EF4-FFF2-40B4-BE49-F238E27FC236}">
                    <a16:creationId xmlns:a16="http://schemas.microsoft.com/office/drawing/2014/main" id="{D7CA1C89-D8F1-DE57-90A1-91E380DA3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3063" y="2651125"/>
                <a:ext cx="26988" cy="49212"/>
              </a:xfrm>
              <a:custGeom>
                <a:avLst/>
                <a:gdLst>
                  <a:gd name="T0" fmla="*/ 8 w 11"/>
                  <a:gd name="T1" fmla="*/ 20 h 20"/>
                  <a:gd name="T2" fmla="*/ 4 w 11"/>
                  <a:gd name="T3" fmla="*/ 18 h 20"/>
                  <a:gd name="T4" fmla="*/ 1 w 11"/>
                  <a:gd name="T5" fmla="*/ 14 h 20"/>
                  <a:gd name="T6" fmla="*/ 0 w 11"/>
                  <a:gd name="T7" fmla="*/ 12 h 20"/>
                  <a:gd name="T8" fmla="*/ 0 w 11"/>
                  <a:gd name="T9" fmla="*/ 9 h 20"/>
                  <a:gd name="T10" fmla="*/ 1 w 11"/>
                  <a:gd name="T11" fmla="*/ 6 h 20"/>
                  <a:gd name="T12" fmla="*/ 3 w 11"/>
                  <a:gd name="T13" fmla="*/ 3 h 20"/>
                  <a:gd name="T14" fmla="*/ 5 w 11"/>
                  <a:gd name="T15" fmla="*/ 2 h 20"/>
                  <a:gd name="T16" fmla="*/ 7 w 11"/>
                  <a:gd name="T17" fmla="*/ 1 h 20"/>
                  <a:gd name="T18" fmla="*/ 10 w 11"/>
                  <a:gd name="T19" fmla="*/ 0 h 20"/>
                  <a:gd name="T20" fmla="*/ 11 w 11"/>
                  <a:gd name="T21" fmla="*/ 0 h 20"/>
                  <a:gd name="T22" fmla="*/ 11 w 11"/>
                  <a:gd name="T23" fmla="*/ 1 h 20"/>
                  <a:gd name="T24" fmla="*/ 10 w 11"/>
                  <a:gd name="T25" fmla="*/ 4 h 20"/>
                  <a:gd name="T26" fmla="*/ 9 w 11"/>
                  <a:gd name="T27" fmla="*/ 6 h 20"/>
                  <a:gd name="T28" fmla="*/ 9 w 11"/>
                  <a:gd name="T29" fmla="*/ 7 h 20"/>
                  <a:gd name="T30" fmla="*/ 9 w 11"/>
                  <a:gd name="T31" fmla="*/ 9 h 20"/>
                  <a:gd name="T32" fmla="*/ 8 w 11"/>
                  <a:gd name="T33" fmla="*/ 10 h 20"/>
                  <a:gd name="T34" fmla="*/ 8 w 11"/>
                  <a:gd name="T35" fmla="*/ 16 h 20"/>
                  <a:gd name="T36" fmla="*/ 8 w 11"/>
                  <a:gd name="T3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20">
                    <a:moveTo>
                      <a:pt x="8" y="20"/>
                    </a:moveTo>
                    <a:cubicBezTo>
                      <a:pt x="8" y="20"/>
                      <a:pt x="6" y="20"/>
                      <a:pt x="4" y="18"/>
                    </a:cubicBezTo>
                    <a:cubicBezTo>
                      <a:pt x="3" y="17"/>
                      <a:pt x="2" y="16"/>
                      <a:pt x="1" y="14"/>
                    </a:cubicBezTo>
                    <a:cubicBezTo>
                      <a:pt x="1" y="13"/>
                      <a:pt x="0" y="12"/>
                      <a:pt x="0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3" y="3"/>
                      <a:pt x="4" y="2"/>
                      <a:pt x="5" y="2"/>
                    </a:cubicBezTo>
                    <a:cubicBezTo>
                      <a:pt x="5" y="1"/>
                      <a:pt x="6" y="1"/>
                      <a:pt x="7" y="1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1" y="2"/>
                      <a:pt x="10" y="3"/>
                      <a:pt x="10" y="4"/>
                    </a:cubicBezTo>
                    <a:cubicBezTo>
                      <a:pt x="10" y="5"/>
                      <a:pt x="10" y="5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9" y="9"/>
                      <a:pt x="8" y="10"/>
                      <a:pt x="8" y="10"/>
                    </a:cubicBezTo>
                    <a:cubicBezTo>
                      <a:pt x="8" y="12"/>
                      <a:pt x="8" y="14"/>
                      <a:pt x="8" y="16"/>
                    </a:cubicBezTo>
                    <a:cubicBezTo>
                      <a:pt x="8" y="18"/>
                      <a:pt x="8" y="20"/>
                      <a:pt x="8" y="20"/>
                    </a:cubicBezTo>
                    <a:close/>
                  </a:path>
                </a:pathLst>
              </a:custGeom>
              <a:solidFill>
                <a:srgbClr val="E0AF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Freeform 62">
                <a:extLst>
                  <a:ext uri="{FF2B5EF4-FFF2-40B4-BE49-F238E27FC236}">
                    <a16:creationId xmlns:a16="http://schemas.microsoft.com/office/drawing/2014/main" id="{D4D877A6-2ADB-42E0-4DFC-A65F074C8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375" y="4711700"/>
                <a:ext cx="390525" cy="207962"/>
              </a:xfrm>
              <a:custGeom>
                <a:avLst/>
                <a:gdLst>
                  <a:gd name="T0" fmla="*/ 146 w 157"/>
                  <a:gd name="T1" fmla="*/ 0 h 84"/>
                  <a:gd name="T2" fmla="*/ 63 w 157"/>
                  <a:gd name="T3" fmla="*/ 16 h 84"/>
                  <a:gd name="T4" fmla="*/ 9 w 157"/>
                  <a:gd name="T5" fmla="*/ 84 h 84"/>
                  <a:gd name="T6" fmla="*/ 157 w 157"/>
                  <a:gd name="T7" fmla="*/ 56 h 84"/>
                  <a:gd name="T8" fmla="*/ 146 w 157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84">
                    <a:moveTo>
                      <a:pt x="146" y="0"/>
                    </a:moveTo>
                    <a:cubicBezTo>
                      <a:pt x="63" y="16"/>
                      <a:pt x="63" y="16"/>
                      <a:pt x="63" y="16"/>
                    </a:cubicBezTo>
                    <a:cubicBezTo>
                      <a:pt x="63" y="16"/>
                      <a:pt x="0" y="39"/>
                      <a:pt x="9" y="84"/>
                    </a:cubicBezTo>
                    <a:cubicBezTo>
                      <a:pt x="157" y="56"/>
                      <a:pt x="157" y="56"/>
                      <a:pt x="157" y="56"/>
                    </a:cubicBez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2E28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Freeform 63">
                <a:extLst>
                  <a:ext uri="{FF2B5EF4-FFF2-40B4-BE49-F238E27FC236}">
                    <a16:creationId xmlns:a16="http://schemas.microsoft.com/office/drawing/2014/main" id="{5C1D92DF-43E8-3643-A8FF-598448F6B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600" y="4873625"/>
                <a:ext cx="250825" cy="63500"/>
              </a:xfrm>
              <a:custGeom>
                <a:avLst/>
                <a:gdLst>
                  <a:gd name="T0" fmla="*/ 158 w 158"/>
                  <a:gd name="T1" fmla="*/ 11 h 40"/>
                  <a:gd name="T2" fmla="*/ 2 w 158"/>
                  <a:gd name="T3" fmla="*/ 40 h 40"/>
                  <a:gd name="T4" fmla="*/ 0 w 158"/>
                  <a:gd name="T5" fmla="*/ 29 h 40"/>
                  <a:gd name="T6" fmla="*/ 157 w 158"/>
                  <a:gd name="T7" fmla="*/ 0 h 40"/>
                  <a:gd name="T8" fmla="*/ 158 w 158"/>
                  <a:gd name="T9" fmla="*/ 1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40">
                    <a:moveTo>
                      <a:pt x="158" y="11"/>
                    </a:moveTo>
                    <a:lnTo>
                      <a:pt x="2" y="40"/>
                    </a:lnTo>
                    <a:lnTo>
                      <a:pt x="0" y="29"/>
                    </a:lnTo>
                    <a:lnTo>
                      <a:pt x="157" y="0"/>
                    </a:lnTo>
                    <a:lnTo>
                      <a:pt x="158" y="11"/>
                    </a:lnTo>
                    <a:close/>
                  </a:path>
                </a:pathLst>
              </a:custGeom>
              <a:solidFill>
                <a:srgbClr val="1E1C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Freeform 64">
                <a:extLst>
                  <a:ext uri="{FF2B5EF4-FFF2-40B4-BE49-F238E27FC236}">
                    <a16:creationId xmlns:a16="http://schemas.microsoft.com/office/drawing/2014/main" id="{036A69F5-0BD8-0416-D49A-A946F7D97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288" y="4851400"/>
                <a:ext cx="77788" cy="31750"/>
              </a:xfrm>
              <a:custGeom>
                <a:avLst/>
                <a:gdLst>
                  <a:gd name="T0" fmla="*/ 49 w 49"/>
                  <a:gd name="T1" fmla="*/ 11 h 20"/>
                  <a:gd name="T2" fmla="*/ 3 w 49"/>
                  <a:gd name="T3" fmla="*/ 20 h 20"/>
                  <a:gd name="T4" fmla="*/ 0 w 49"/>
                  <a:gd name="T5" fmla="*/ 7 h 20"/>
                  <a:gd name="T6" fmla="*/ 47 w 49"/>
                  <a:gd name="T7" fmla="*/ 0 h 20"/>
                  <a:gd name="T8" fmla="*/ 49 w 49"/>
                  <a:gd name="T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0">
                    <a:moveTo>
                      <a:pt x="49" y="11"/>
                    </a:moveTo>
                    <a:lnTo>
                      <a:pt x="3" y="20"/>
                    </a:lnTo>
                    <a:lnTo>
                      <a:pt x="0" y="7"/>
                    </a:lnTo>
                    <a:lnTo>
                      <a:pt x="47" y="0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1E1C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Freeform 65">
                <a:extLst>
                  <a:ext uri="{FF2B5EF4-FFF2-40B4-BE49-F238E27FC236}">
                    <a16:creationId xmlns:a16="http://schemas.microsoft.com/office/drawing/2014/main" id="{EA21A320-0037-4870-FDC5-4698C1FF1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7150" y="4478338"/>
                <a:ext cx="392113" cy="176212"/>
              </a:xfrm>
              <a:custGeom>
                <a:avLst/>
                <a:gdLst>
                  <a:gd name="T0" fmla="*/ 0 w 158"/>
                  <a:gd name="T1" fmla="*/ 15 h 71"/>
                  <a:gd name="T2" fmla="*/ 83 w 158"/>
                  <a:gd name="T3" fmla="*/ 0 h 71"/>
                  <a:gd name="T4" fmla="*/ 158 w 158"/>
                  <a:gd name="T5" fmla="*/ 45 h 71"/>
                  <a:gd name="T6" fmla="*/ 10 w 158"/>
                  <a:gd name="T7" fmla="*/ 71 h 71"/>
                  <a:gd name="T8" fmla="*/ 0 w 158"/>
                  <a:gd name="T9" fmla="*/ 1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71">
                    <a:moveTo>
                      <a:pt x="0" y="15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150" y="0"/>
                      <a:pt x="158" y="45"/>
                    </a:cubicBezTo>
                    <a:cubicBezTo>
                      <a:pt x="10" y="71"/>
                      <a:pt x="10" y="71"/>
                      <a:pt x="10" y="7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2E28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Freeform 66">
                <a:extLst>
                  <a:ext uri="{FF2B5EF4-FFF2-40B4-BE49-F238E27FC236}">
                    <a16:creationId xmlns:a16="http://schemas.microsoft.com/office/drawing/2014/main" id="{B223F75C-AA76-7344-1533-117C93198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613" y="4589463"/>
                <a:ext cx="250825" cy="61912"/>
              </a:xfrm>
              <a:custGeom>
                <a:avLst/>
                <a:gdLst>
                  <a:gd name="T0" fmla="*/ 1 w 158"/>
                  <a:gd name="T1" fmla="*/ 39 h 39"/>
                  <a:gd name="T2" fmla="*/ 158 w 158"/>
                  <a:gd name="T3" fmla="*/ 11 h 39"/>
                  <a:gd name="T4" fmla="*/ 156 w 158"/>
                  <a:gd name="T5" fmla="*/ 0 h 39"/>
                  <a:gd name="T6" fmla="*/ 0 w 158"/>
                  <a:gd name="T7" fmla="*/ 27 h 39"/>
                  <a:gd name="T8" fmla="*/ 1 w 158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39">
                    <a:moveTo>
                      <a:pt x="1" y="39"/>
                    </a:moveTo>
                    <a:lnTo>
                      <a:pt x="158" y="11"/>
                    </a:lnTo>
                    <a:lnTo>
                      <a:pt x="156" y="0"/>
                    </a:lnTo>
                    <a:lnTo>
                      <a:pt x="0" y="27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1E1C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Freeform 67">
                <a:extLst>
                  <a:ext uri="{FF2B5EF4-FFF2-40B4-BE49-F238E27FC236}">
                    <a16:creationId xmlns:a16="http://schemas.microsoft.com/office/drawing/2014/main" id="{DE965444-9C5D-5688-265A-1BD9C3B13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963" y="4641850"/>
                <a:ext cx="74613" cy="30162"/>
              </a:xfrm>
              <a:custGeom>
                <a:avLst/>
                <a:gdLst>
                  <a:gd name="T0" fmla="*/ 2 w 47"/>
                  <a:gd name="T1" fmla="*/ 19 h 19"/>
                  <a:gd name="T2" fmla="*/ 47 w 47"/>
                  <a:gd name="T3" fmla="*/ 11 h 19"/>
                  <a:gd name="T4" fmla="*/ 46 w 47"/>
                  <a:gd name="T5" fmla="*/ 0 h 19"/>
                  <a:gd name="T6" fmla="*/ 0 w 47"/>
                  <a:gd name="T7" fmla="*/ 8 h 19"/>
                  <a:gd name="T8" fmla="*/ 2 w 47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9">
                    <a:moveTo>
                      <a:pt x="2" y="19"/>
                    </a:moveTo>
                    <a:lnTo>
                      <a:pt x="47" y="11"/>
                    </a:lnTo>
                    <a:lnTo>
                      <a:pt x="46" y="0"/>
                    </a:lnTo>
                    <a:lnTo>
                      <a:pt x="0" y="8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1E1C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Freeform 68">
                <a:extLst>
                  <a:ext uri="{FF2B5EF4-FFF2-40B4-BE49-F238E27FC236}">
                    <a16:creationId xmlns:a16="http://schemas.microsoft.com/office/drawing/2014/main" id="{8CF2349B-ED32-3E70-3F78-F624645CA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538" y="2730500"/>
                <a:ext cx="80963" cy="34925"/>
              </a:xfrm>
              <a:custGeom>
                <a:avLst/>
                <a:gdLst>
                  <a:gd name="T0" fmla="*/ 0 w 33"/>
                  <a:gd name="T1" fmla="*/ 0 h 14"/>
                  <a:gd name="T2" fmla="*/ 6 w 33"/>
                  <a:gd name="T3" fmla="*/ 3 h 14"/>
                  <a:gd name="T4" fmla="*/ 9 w 33"/>
                  <a:gd name="T5" fmla="*/ 4 h 14"/>
                  <a:gd name="T6" fmla="*/ 11 w 33"/>
                  <a:gd name="T7" fmla="*/ 5 h 14"/>
                  <a:gd name="T8" fmla="*/ 14 w 33"/>
                  <a:gd name="T9" fmla="*/ 6 h 14"/>
                  <a:gd name="T10" fmla="*/ 17 w 33"/>
                  <a:gd name="T11" fmla="*/ 6 h 14"/>
                  <a:gd name="T12" fmla="*/ 20 w 33"/>
                  <a:gd name="T13" fmla="*/ 6 h 14"/>
                  <a:gd name="T14" fmla="*/ 22 w 33"/>
                  <a:gd name="T15" fmla="*/ 5 h 14"/>
                  <a:gd name="T16" fmla="*/ 25 w 33"/>
                  <a:gd name="T17" fmla="*/ 4 h 14"/>
                  <a:gd name="T18" fmla="*/ 28 w 33"/>
                  <a:gd name="T19" fmla="*/ 3 h 14"/>
                  <a:gd name="T20" fmla="*/ 31 w 33"/>
                  <a:gd name="T21" fmla="*/ 1 h 14"/>
                  <a:gd name="T22" fmla="*/ 33 w 33"/>
                  <a:gd name="T23" fmla="*/ 0 h 14"/>
                  <a:gd name="T24" fmla="*/ 33 w 33"/>
                  <a:gd name="T25" fmla="*/ 2 h 14"/>
                  <a:gd name="T26" fmla="*/ 31 w 33"/>
                  <a:gd name="T27" fmla="*/ 7 h 14"/>
                  <a:gd name="T28" fmla="*/ 29 w 33"/>
                  <a:gd name="T29" fmla="*/ 9 h 14"/>
                  <a:gd name="T30" fmla="*/ 25 w 33"/>
                  <a:gd name="T31" fmla="*/ 12 h 14"/>
                  <a:gd name="T32" fmla="*/ 21 w 33"/>
                  <a:gd name="T33" fmla="*/ 14 h 14"/>
                  <a:gd name="T34" fmla="*/ 17 w 33"/>
                  <a:gd name="T35" fmla="*/ 14 h 14"/>
                  <a:gd name="T36" fmla="*/ 12 w 33"/>
                  <a:gd name="T37" fmla="*/ 13 h 14"/>
                  <a:gd name="T38" fmla="*/ 8 w 33"/>
                  <a:gd name="T39" fmla="*/ 11 h 14"/>
                  <a:gd name="T40" fmla="*/ 5 w 33"/>
                  <a:gd name="T41" fmla="*/ 9 h 14"/>
                  <a:gd name="T42" fmla="*/ 3 w 33"/>
                  <a:gd name="T43" fmla="*/ 7 h 14"/>
                  <a:gd name="T44" fmla="*/ 0 w 33"/>
                  <a:gd name="T4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cubicBezTo>
                      <a:pt x="0" y="0"/>
                      <a:pt x="3" y="2"/>
                      <a:pt x="6" y="3"/>
                    </a:cubicBezTo>
                    <a:cubicBezTo>
                      <a:pt x="7" y="3"/>
                      <a:pt x="8" y="4"/>
                      <a:pt x="9" y="4"/>
                    </a:cubicBezTo>
                    <a:cubicBezTo>
                      <a:pt x="10" y="5"/>
                      <a:pt x="11" y="5"/>
                      <a:pt x="11" y="5"/>
                    </a:cubicBezTo>
                    <a:cubicBezTo>
                      <a:pt x="12" y="5"/>
                      <a:pt x="13" y="6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8" y="6"/>
                      <a:pt x="19" y="6"/>
                      <a:pt x="20" y="6"/>
                    </a:cubicBezTo>
                    <a:cubicBezTo>
                      <a:pt x="21" y="6"/>
                      <a:pt x="21" y="6"/>
                      <a:pt x="22" y="5"/>
                    </a:cubicBezTo>
                    <a:cubicBezTo>
                      <a:pt x="23" y="5"/>
                      <a:pt x="24" y="5"/>
                      <a:pt x="25" y="4"/>
                    </a:cubicBezTo>
                    <a:cubicBezTo>
                      <a:pt x="26" y="4"/>
                      <a:pt x="27" y="4"/>
                      <a:pt x="28" y="3"/>
                    </a:cubicBezTo>
                    <a:cubicBezTo>
                      <a:pt x="29" y="3"/>
                      <a:pt x="30" y="2"/>
                      <a:pt x="31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33" y="0"/>
                      <a:pt x="33" y="1"/>
                      <a:pt x="33" y="2"/>
                    </a:cubicBezTo>
                    <a:cubicBezTo>
                      <a:pt x="32" y="3"/>
                      <a:pt x="32" y="5"/>
                      <a:pt x="31" y="7"/>
                    </a:cubicBezTo>
                    <a:cubicBezTo>
                      <a:pt x="30" y="8"/>
                      <a:pt x="29" y="9"/>
                      <a:pt x="29" y="9"/>
                    </a:cubicBezTo>
                    <a:cubicBezTo>
                      <a:pt x="28" y="10"/>
                      <a:pt x="27" y="11"/>
                      <a:pt x="25" y="12"/>
                    </a:cubicBezTo>
                    <a:cubicBezTo>
                      <a:pt x="24" y="12"/>
                      <a:pt x="23" y="13"/>
                      <a:pt x="21" y="14"/>
                    </a:cubicBezTo>
                    <a:cubicBezTo>
                      <a:pt x="20" y="14"/>
                      <a:pt x="18" y="14"/>
                      <a:pt x="17" y="14"/>
                    </a:cubicBezTo>
                    <a:cubicBezTo>
                      <a:pt x="15" y="14"/>
                      <a:pt x="14" y="14"/>
                      <a:pt x="12" y="13"/>
                    </a:cubicBezTo>
                    <a:cubicBezTo>
                      <a:pt x="11" y="13"/>
                      <a:pt x="9" y="12"/>
                      <a:pt x="8" y="11"/>
                    </a:cubicBezTo>
                    <a:cubicBezTo>
                      <a:pt x="7" y="11"/>
                      <a:pt x="6" y="10"/>
                      <a:pt x="5" y="9"/>
                    </a:cubicBezTo>
                    <a:cubicBezTo>
                      <a:pt x="4" y="8"/>
                      <a:pt x="4" y="7"/>
                      <a:pt x="3" y="7"/>
                    </a:cubicBezTo>
                    <a:cubicBezTo>
                      <a:pt x="1" y="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0AF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Freeform 69">
                <a:extLst>
                  <a:ext uri="{FF2B5EF4-FFF2-40B4-BE49-F238E27FC236}">
                    <a16:creationId xmlns:a16="http://schemas.microsoft.com/office/drawing/2014/main" id="{A8D01CD7-F54F-3A83-E691-73892F31C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650" y="2837047"/>
                <a:ext cx="326544" cy="65309"/>
              </a:xfrm>
              <a:custGeom>
                <a:avLst/>
                <a:gdLst>
                  <a:gd name="T0" fmla="*/ 0 w 67"/>
                  <a:gd name="T1" fmla="*/ 13 h 13"/>
                  <a:gd name="T2" fmla="*/ 3 w 67"/>
                  <a:gd name="T3" fmla="*/ 11 h 13"/>
                  <a:gd name="T4" fmla="*/ 5 w 67"/>
                  <a:gd name="T5" fmla="*/ 8 h 13"/>
                  <a:gd name="T6" fmla="*/ 9 w 67"/>
                  <a:gd name="T7" fmla="*/ 6 h 13"/>
                  <a:gd name="T8" fmla="*/ 14 w 67"/>
                  <a:gd name="T9" fmla="*/ 4 h 13"/>
                  <a:gd name="T10" fmla="*/ 20 w 67"/>
                  <a:gd name="T11" fmla="*/ 2 h 13"/>
                  <a:gd name="T12" fmla="*/ 26 w 67"/>
                  <a:gd name="T13" fmla="*/ 1 h 13"/>
                  <a:gd name="T14" fmla="*/ 33 w 67"/>
                  <a:gd name="T15" fmla="*/ 0 h 13"/>
                  <a:gd name="T16" fmla="*/ 39 w 67"/>
                  <a:gd name="T17" fmla="*/ 0 h 13"/>
                  <a:gd name="T18" fmla="*/ 46 w 67"/>
                  <a:gd name="T19" fmla="*/ 1 h 13"/>
                  <a:gd name="T20" fmla="*/ 52 w 67"/>
                  <a:gd name="T21" fmla="*/ 2 h 13"/>
                  <a:gd name="T22" fmla="*/ 57 w 67"/>
                  <a:gd name="T23" fmla="*/ 3 h 13"/>
                  <a:gd name="T24" fmla="*/ 64 w 67"/>
                  <a:gd name="T25" fmla="*/ 6 h 13"/>
                  <a:gd name="T26" fmla="*/ 67 w 67"/>
                  <a:gd name="T27" fmla="*/ 7 h 13"/>
                  <a:gd name="T28" fmla="*/ 64 w 67"/>
                  <a:gd name="T29" fmla="*/ 8 h 13"/>
                  <a:gd name="T30" fmla="*/ 56 w 67"/>
                  <a:gd name="T31" fmla="*/ 10 h 13"/>
                  <a:gd name="T32" fmla="*/ 51 w 67"/>
                  <a:gd name="T33" fmla="*/ 11 h 13"/>
                  <a:gd name="T34" fmla="*/ 46 w 67"/>
                  <a:gd name="T35" fmla="*/ 11 h 13"/>
                  <a:gd name="T36" fmla="*/ 34 w 67"/>
                  <a:gd name="T37" fmla="*/ 12 h 13"/>
                  <a:gd name="T38" fmla="*/ 28 w 67"/>
                  <a:gd name="T39" fmla="*/ 12 h 13"/>
                  <a:gd name="T40" fmla="*/ 22 w 67"/>
                  <a:gd name="T41" fmla="*/ 13 h 13"/>
                  <a:gd name="T42" fmla="*/ 16 w 67"/>
                  <a:gd name="T43" fmla="*/ 13 h 13"/>
                  <a:gd name="T44" fmla="*/ 11 w 67"/>
                  <a:gd name="T45" fmla="*/ 13 h 13"/>
                  <a:gd name="T46" fmla="*/ 7 w 67"/>
                  <a:gd name="T47" fmla="*/ 13 h 13"/>
                  <a:gd name="T48" fmla="*/ 3 w 67"/>
                  <a:gd name="T49" fmla="*/ 13 h 13"/>
                  <a:gd name="T50" fmla="*/ 0 w 67"/>
                  <a:gd name="T5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7" h="13">
                    <a:moveTo>
                      <a:pt x="0" y="13"/>
                    </a:moveTo>
                    <a:cubicBezTo>
                      <a:pt x="0" y="13"/>
                      <a:pt x="1" y="12"/>
                      <a:pt x="3" y="11"/>
                    </a:cubicBezTo>
                    <a:cubicBezTo>
                      <a:pt x="3" y="10"/>
                      <a:pt x="4" y="9"/>
                      <a:pt x="5" y="8"/>
                    </a:cubicBezTo>
                    <a:cubicBezTo>
                      <a:pt x="7" y="8"/>
                      <a:pt x="8" y="7"/>
                      <a:pt x="9" y="6"/>
                    </a:cubicBezTo>
                    <a:cubicBezTo>
                      <a:pt x="11" y="5"/>
                      <a:pt x="13" y="5"/>
                      <a:pt x="14" y="4"/>
                    </a:cubicBezTo>
                    <a:cubicBezTo>
                      <a:pt x="16" y="3"/>
                      <a:pt x="18" y="3"/>
                      <a:pt x="20" y="2"/>
                    </a:cubicBezTo>
                    <a:cubicBezTo>
                      <a:pt x="22" y="2"/>
                      <a:pt x="24" y="1"/>
                      <a:pt x="26" y="1"/>
                    </a:cubicBezTo>
                    <a:cubicBezTo>
                      <a:pt x="29" y="1"/>
                      <a:pt x="31" y="0"/>
                      <a:pt x="33" y="0"/>
                    </a:cubicBezTo>
                    <a:cubicBezTo>
                      <a:pt x="35" y="0"/>
                      <a:pt x="37" y="0"/>
                      <a:pt x="39" y="0"/>
                    </a:cubicBezTo>
                    <a:cubicBezTo>
                      <a:pt x="42" y="0"/>
                      <a:pt x="44" y="0"/>
                      <a:pt x="46" y="1"/>
                    </a:cubicBezTo>
                    <a:cubicBezTo>
                      <a:pt x="48" y="1"/>
                      <a:pt x="50" y="1"/>
                      <a:pt x="52" y="2"/>
                    </a:cubicBezTo>
                    <a:cubicBezTo>
                      <a:pt x="53" y="2"/>
                      <a:pt x="55" y="3"/>
                      <a:pt x="57" y="3"/>
                    </a:cubicBezTo>
                    <a:cubicBezTo>
                      <a:pt x="60" y="4"/>
                      <a:pt x="62" y="5"/>
                      <a:pt x="64" y="6"/>
                    </a:cubicBezTo>
                    <a:cubicBezTo>
                      <a:pt x="66" y="7"/>
                      <a:pt x="67" y="7"/>
                      <a:pt x="67" y="7"/>
                    </a:cubicBezTo>
                    <a:cubicBezTo>
                      <a:pt x="67" y="7"/>
                      <a:pt x="66" y="8"/>
                      <a:pt x="64" y="8"/>
                    </a:cubicBezTo>
                    <a:cubicBezTo>
                      <a:pt x="62" y="9"/>
                      <a:pt x="59" y="9"/>
                      <a:pt x="56" y="10"/>
                    </a:cubicBezTo>
                    <a:cubicBezTo>
                      <a:pt x="55" y="10"/>
                      <a:pt x="53" y="10"/>
                      <a:pt x="51" y="11"/>
                    </a:cubicBezTo>
                    <a:cubicBezTo>
                      <a:pt x="49" y="11"/>
                      <a:pt x="48" y="11"/>
                      <a:pt x="46" y="11"/>
                    </a:cubicBezTo>
                    <a:cubicBezTo>
                      <a:pt x="42" y="12"/>
                      <a:pt x="38" y="12"/>
                      <a:pt x="34" y="12"/>
                    </a:cubicBezTo>
                    <a:cubicBezTo>
                      <a:pt x="32" y="12"/>
                      <a:pt x="30" y="12"/>
                      <a:pt x="28" y="12"/>
                    </a:cubicBezTo>
                    <a:cubicBezTo>
                      <a:pt x="26" y="12"/>
                      <a:pt x="24" y="13"/>
                      <a:pt x="22" y="13"/>
                    </a:cubicBezTo>
                    <a:cubicBezTo>
                      <a:pt x="20" y="13"/>
                      <a:pt x="18" y="13"/>
                      <a:pt x="16" y="13"/>
                    </a:cubicBezTo>
                    <a:cubicBezTo>
                      <a:pt x="14" y="13"/>
                      <a:pt x="13" y="13"/>
                      <a:pt x="11" y="13"/>
                    </a:cubicBezTo>
                    <a:cubicBezTo>
                      <a:pt x="10" y="13"/>
                      <a:pt x="8" y="13"/>
                      <a:pt x="7" y="13"/>
                    </a:cubicBezTo>
                    <a:cubicBezTo>
                      <a:pt x="6" y="13"/>
                      <a:pt x="4" y="13"/>
                      <a:pt x="3" y="13"/>
                    </a:cubicBezTo>
                    <a:cubicBezTo>
                      <a:pt x="2" y="13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rgbClr val="F8A3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Line 70">
                <a:extLst>
                  <a:ext uri="{FF2B5EF4-FFF2-40B4-BE49-F238E27FC236}">
                    <a16:creationId xmlns:a16="http://schemas.microsoft.com/office/drawing/2014/main" id="{3338868E-0DA8-A208-B52E-4F493C3E9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3138" y="31353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Line 71">
                <a:extLst>
                  <a:ext uri="{FF2B5EF4-FFF2-40B4-BE49-F238E27FC236}">
                    <a16:creationId xmlns:a16="http://schemas.microsoft.com/office/drawing/2014/main" id="{36C590BD-D50F-FB0C-72CB-4FB0E3466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3138" y="31353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 72">
                <a:extLst>
                  <a:ext uri="{FF2B5EF4-FFF2-40B4-BE49-F238E27FC236}">
                    <a16:creationId xmlns:a16="http://schemas.microsoft.com/office/drawing/2014/main" id="{3A963D8D-6579-7F8C-57CB-C257FD6DC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113" y="3187700"/>
                <a:ext cx="265113" cy="760412"/>
              </a:xfrm>
              <a:custGeom>
                <a:avLst/>
                <a:gdLst>
                  <a:gd name="T0" fmla="*/ 10 w 106"/>
                  <a:gd name="T1" fmla="*/ 26 h 306"/>
                  <a:gd name="T2" fmla="*/ 7 w 106"/>
                  <a:gd name="T3" fmla="*/ 295 h 306"/>
                  <a:gd name="T4" fmla="*/ 105 w 106"/>
                  <a:gd name="T5" fmla="*/ 299 h 306"/>
                  <a:gd name="T6" fmla="*/ 106 w 106"/>
                  <a:gd name="T7" fmla="*/ 27 h 306"/>
                  <a:gd name="T8" fmla="*/ 58 w 106"/>
                  <a:gd name="T9" fmla="*/ 0 h 306"/>
                  <a:gd name="T10" fmla="*/ 10 w 106"/>
                  <a:gd name="T11" fmla="*/ 2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306">
                    <a:moveTo>
                      <a:pt x="10" y="26"/>
                    </a:moveTo>
                    <a:cubicBezTo>
                      <a:pt x="10" y="26"/>
                      <a:pt x="0" y="263"/>
                      <a:pt x="7" y="295"/>
                    </a:cubicBezTo>
                    <a:cubicBezTo>
                      <a:pt x="7" y="295"/>
                      <a:pt x="62" y="306"/>
                      <a:pt x="105" y="299"/>
                    </a:cubicBezTo>
                    <a:cubicBezTo>
                      <a:pt x="106" y="27"/>
                      <a:pt x="106" y="27"/>
                      <a:pt x="106" y="27"/>
                    </a:cubicBezTo>
                    <a:cubicBezTo>
                      <a:pt x="58" y="0"/>
                      <a:pt x="58" y="0"/>
                      <a:pt x="58" y="0"/>
                    </a:cubicBez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 73">
                <a:extLst>
                  <a:ext uri="{FF2B5EF4-FFF2-40B4-BE49-F238E27FC236}">
                    <a16:creationId xmlns:a16="http://schemas.microsoft.com/office/drawing/2014/main" id="{A5003F2B-4B35-0C02-2D46-37B1B30DA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513" y="3121025"/>
                <a:ext cx="119063" cy="131762"/>
              </a:xfrm>
              <a:custGeom>
                <a:avLst/>
                <a:gdLst>
                  <a:gd name="T0" fmla="*/ 0 w 75"/>
                  <a:gd name="T1" fmla="*/ 0 h 83"/>
                  <a:gd name="T2" fmla="*/ 0 w 75"/>
                  <a:gd name="T3" fmla="*/ 83 h 83"/>
                  <a:gd name="T4" fmla="*/ 75 w 75"/>
                  <a:gd name="T5" fmla="*/ 42 h 83"/>
                  <a:gd name="T6" fmla="*/ 0 w 75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83">
                    <a:moveTo>
                      <a:pt x="0" y="0"/>
                    </a:moveTo>
                    <a:lnTo>
                      <a:pt x="0" y="83"/>
                    </a:lnTo>
                    <a:lnTo>
                      <a:pt x="7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 74">
                <a:extLst>
                  <a:ext uri="{FF2B5EF4-FFF2-40B4-BE49-F238E27FC236}">
                    <a16:creationId xmlns:a16="http://schemas.microsoft.com/office/drawing/2014/main" id="{6D5EE98D-6C77-5E79-4938-C9A93921D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0575" y="3117850"/>
                <a:ext cx="120650" cy="136525"/>
              </a:xfrm>
              <a:custGeom>
                <a:avLst/>
                <a:gdLst>
                  <a:gd name="T0" fmla="*/ 76 w 76"/>
                  <a:gd name="T1" fmla="*/ 0 h 86"/>
                  <a:gd name="T2" fmla="*/ 76 w 76"/>
                  <a:gd name="T3" fmla="*/ 86 h 86"/>
                  <a:gd name="T4" fmla="*/ 0 w 76"/>
                  <a:gd name="T5" fmla="*/ 44 h 86"/>
                  <a:gd name="T6" fmla="*/ 76 w 76"/>
                  <a:gd name="T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86">
                    <a:moveTo>
                      <a:pt x="76" y="0"/>
                    </a:moveTo>
                    <a:lnTo>
                      <a:pt x="76" y="86"/>
                    </a:lnTo>
                    <a:lnTo>
                      <a:pt x="0" y="4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6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Freeform 75">
                <a:extLst>
                  <a:ext uri="{FF2B5EF4-FFF2-40B4-BE49-F238E27FC236}">
                    <a16:creationId xmlns:a16="http://schemas.microsoft.com/office/drawing/2014/main" id="{1C213702-734C-A9B7-B8D0-8CF51F0E7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513" y="3121025"/>
                <a:ext cx="26988" cy="14287"/>
              </a:xfrm>
              <a:custGeom>
                <a:avLst/>
                <a:gdLst>
                  <a:gd name="T0" fmla="*/ 0 w 17"/>
                  <a:gd name="T1" fmla="*/ 0 h 9"/>
                  <a:gd name="T2" fmla="*/ 17 w 17"/>
                  <a:gd name="T3" fmla="*/ 0 h 9"/>
                  <a:gd name="T4" fmla="*/ 17 w 17"/>
                  <a:gd name="T5" fmla="*/ 9 h 9"/>
                  <a:gd name="T6" fmla="*/ 0 w 1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9">
                    <a:moveTo>
                      <a:pt x="0" y="0"/>
                    </a:moveTo>
                    <a:lnTo>
                      <a:pt x="17" y="0"/>
                    </a:lnTo>
                    <a:lnTo>
                      <a:pt x="1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C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Freeform 76">
                <a:extLst>
                  <a:ext uri="{FF2B5EF4-FFF2-40B4-BE49-F238E27FC236}">
                    <a16:creationId xmlns:a16="http://schemas.microsoft.com/office/drawing/2014/main" id="{064BA2D9-8B52-27E2-F103-FF17190E5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2650" y="3121025"/>
                <a:ext cx="25400" cy="14287"/>
              </a:xfrm>
              <a:custGeom>
                <a:avLst/>
                <a:gdLst>
                  <a:gd name="T0" fmla="*/ 16 w 16"/>
                  <a:gd name="T1" fmla="*/ 0 h 9"/>
                  <a:gd name="T2" fmla="*/ 0 w 16"/>
                  <a:gd name="T3" fmla="*/ 0 h 9"/>
                  <a:gd name="T4" fmla="*/ 0 w 16"/>
                  <a:gd name="T5" fmla="*/ 9 h 9"/>
                  <a:gd name="T6" fmla="*/ 16 w 16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ECC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Freeform 77">
                <a:extLst>
                  <a:ext uri="{FF2B5EF4-FFF2-40B4-BE49-F238E27FC236}">
                    <a16:creationId xmlns:a16="http://schemas.microsoft.com/office/drawing/2014/main" id="{23ACB4AA-428F-62B3-E38A-0FA123D52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75" y="3187700"/>
                <a:ext cx="153988" cy="523875"/>
              </a:xfrm>
              <a:custGeom>
                <a:avLst/>
                <a:gdLst>
                  <a:gd name="T0" fmla="*/ 42 w 62"/>
                  <a:gd name="T1" fmla="*/ 48 h 211"/>
                  <a:gd name="T2" fmla="*/ 53 w 62"/>
                  <a:gd name="T3" fmla="*/ 39 h 211"/>
                  <a:gd name="T4" fmla="*/ 53 w 62"/>
                  <a:gd name="T5" fmla="*/ 13 h 211"/>
                  <a:gd name="T6" fmla="*/ 31 w 62"/>
                  <a:gd name="T7" fmla="*/ 0 h 211"/>
                  <a:gd name="T8" fmla="*/ 9 w 62"/>
                  <a:gd name="T9" fmla="*/ 13 h 211"/>
                  <a:gd name="T10" fmla="*/ 9 w 62"/>
                  <a:gd name="T11" fmla="*/ 39 h 211"/>
                  <a:gd name="T12" fmla="*/ 19 w 62"/>
                  <a:gd name="T13" fmla="*/ 48 h 211"/>
                  <a:gd name="T14" fmla="*/ 0 w 62"/>
                  <a:gd name="T15" fmla="*/ 186 h 211"/>
                  <a:gd name="T16" fmla="*/ 31 w 62"/>
                  <a:gd name="T17" fmla="*/ 211 h 211"/>
                  <a:gd name="T18" fmla="*/ 62 w 62"/>
                  <a:gd name="T19" fmla="*/ 184 h 211"/>
                  <a:gd name="T20" fmla="*/ 42 w 62"/>
                  <a:gd name="T21" fmla="*/ 4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211">
                    <a:moveTo>
                      <a:pt x="42" y="48"/>
                    </a:moveTo>
                    <a:cubicBezTo>
                      <a:pt x="42" y="48"/>
                      <a:pt x="50" y="44"/>
                      <a:pt x="53" y="39"/>
                    </a:cubicBezTo>
                    <a:cubicBezTo>
                      <a:pt x="55" y="35"/>
                      <a:pt x="53" y="13"/>
                      <a:pt x="53" y="13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6" y="35"/>
                      <a:pt x="9" y="39"/>
                    </a:cubicBezTo>
                    <a:cubicBezTo>
                      <a:pt x="12" y="44"/>
                      <a:pt x="19" y="48"/>
                      <a:pt x="19" y="48"/>
                    </a:cubicBezTo>
                    <a:cubicBezTo>
                      <a:pt x="19" y="48"/>
                      <a:pt x="2" y="173"/>
                      <a:pt x="0" y="186"/>
                    </a:cubicBezTo>
                    <a:cubicBezTo>
                      <a:pt x="31" y="211"/>
                      <a:pt x="31" y="211"/>
                      <a:pt x="31" y="211"/>
                    </a:cubicBezTo>
                    <a:cubicBezTo>
                      <a:pt x="62" y="184"/>
                      <a:pt x="62" y="184"/>
                      <a:pt x="62" y="184"/>
                    </a:cubicBezTo>
                    <a:cubicBezTo>
                      <a:pt x="60" y="171"/>
                      <a:pt x="42" y="48"/>
                      <a:pt x="42" y="48"/>
                    </a:cubicBezTo>
                    <a:close/>
                  </a:path>
                </a:pathLst>
              </a:custGeom>
              <a:solidFill>
                <a:srgbClr val="1072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Freeform 78">
                <a:extLst>
                  <a:ext uri="{FF2B5EF4-FFF2-40B4-BE49-F238E27FC236}">
                    <a16:creationId xmlns:a16="http://schemas.microsoft.com/office/drawing/2014/main" id="{5065BFD5-63BD-84DF-A0D6-A6CEC2946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3038" y="3135313"/>
                <a:ext cx="427038" cy="746125"/>
              </a:xfrm>
              <a:custGeom>
                <a:avLst/>
                <a:gdLst>
                  <a:gd name="T0" fmla="*/ 171 w 171"/>
                  <a:gd name="T1" fmla="*/ 0 h 300"/>
                  <a:gd name="T2" fmla="*/ 8 w 171"/>
                  <a:gd name="T3" fmla="*/ 140 h 300"/>
                  <a:gd name="T4" fmla="*/ 115 w 171"/>
                  <a:gd name="T5" fmla="*/ 300 h 300"/>
                  <a:gd name="T6" fmla="*/ 144 w 171"/>
                  <a:gd name="T7" fmla="*/ 232 h 300"/>
                  <a:gd name="T8" fmla="*/ 89 w 171"/>
                  <a:gd name="T9" fmla="*/ 140 h 300"/>
                  <a:gd name="T10" fmla="*/ 143 w 171"/>
                  <a:gd name="T11" fmla="*/ 9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300">
                    <a:moveTo>
                      <a:pt x="171" y="0"/>
                    </a:moveTo>
                    <a:cubicBezTo>
                      <a:pt x="171" y="0"/>
                      <a:pt x="16" y="24"/>
                      <a:pt x="8" y="140"/>
                    </a:cubicBezTo>
                    <a:cubicBezTo>
                      <a:pt x="0" y="256"/>
                      <a:pt x="115" y="300"/>
                      <a:pt x="115" y="300"/>
                    </a:cubicBezTo>
                    <a:cubicBezTo>
                      <a:pt x="144" y="232"/>
                      <a:pt x="144" y="232"/>
                      <a:pt x="144" y="232"/>
                    </a:cubicBezTo>
                    <a:cubicBezTo>
                      <a:pt x="144" y="232"/>
                      <a:pt x="75" y="186"/>
                      <a:pt x="89" y="140"/>
                    </a:cubicBezTo>
                    <a:cubicBezTo>
                      <a:pt x="96" y="118"/>
                      <a:pt x="105" y="100"/>
                      <a:pt x="143" y="96"/>
                    </a:cubicBezTo>
                  </a:path>
                </a:pathLst>
              </a:custGeom>
              <a:solidFill>
                <a:srgbClr val="4D42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" name="Line 79">
                <a:extLst>
                  <a:ext uri="{FF2B5EF4-FFF2-40B4-BE49-F238E27FC236}">
                    <a16:creationId xmlns:a16="http://schemas.microsoft.com/office/drawing/2014/main" id="{AF20DBB6-A78A-92BF-919C-9F9F3BFEEA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59300" y="3332163"/>
                <a:ext cx="101600" cy="52387"/>
              </a:xfrm>
              <a:prstGeom prst="line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Line 80">
                <a:extLst>
                  <a:ext uri="{FF2B5EF4-FFF2-40B4-BE49-F238E27FC236}">
                    <a16:creationId xmlns:a16="http://schemas.microsoft.com/office/drawing/2014/main" id="{F014641B-F351-3761-2A4D-CFC7590BF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43425" y="3448050"/>
                <a:ext cx="131763" cy="68262"/>
              </a:xfrm>
              <a:prstGeom prst="line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" name="Line 81">
                <a:extLst>
                  <a:ext uri="{FF2B5EF4-FFF2-40B4-BE49-F238E27FC236}">
                    <a16:creationId xmlns:a16="http://schemas.microsoft.com/office/drawing/2014/main" id="{E052D8C8-B8F1-ED03-BBFC-407341A53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6438" y="3560763"/>
                <a:ext cx="187325" cy="93662"/>
              </a:xfrm>
              <a:prstGeom prst="line">
                <a:avLst/>
              </a:prstGeom>
              <a:noFill/>
              <a:ln w="1111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Freeform 82">
                <a:extLst>
                  <a:ext uri="{FF2B5EF4-FFF2-40B4-BE49-F238E27FC236}">
                    <a16:creationId xmlns:a16="http://schemas.microsoft.com/office/drawing/2014/main" id="{7105CAA2-5440-955E-E4FC-310F47FBD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650" y="2571750"/>
                <a:ext cx="33338" cy="58737"/>
              </a:xfrm>
              <a:custGeom>
                <a:avLst/>
                <a:gdLst>
                  <a:gd name="T0" fmla="*/ 13 w 13"/>
                  <a:gd name="T1" fmla="*/ 19 h 24"/>
                  <a:gd name="T2" fmla="*/ 6 w 13"/>
                  <a:gd name="T3" fmla="*/ 24 h 24"/>
                  <a:gd name="T4" fmla="*/ 6 w 13"/>
                  <a:gd name="T5" fmla="*/ 24 h 24"/>
                  <a:gd name="T6" fmla="*/ 0 w 13"/>
                  <a:gd name="T7" fmla="*/ 19 h 24"/>
                  <a:gd name="T8" fmla="*/ 0 w 13"/>
                  <a:gd name="T9" fmla="*/ 5 h 24"/>
                  <a:gd name="T10" fmla="*/ 6 w 13"/>
                  <a:gd name="T11" fmla="*/ 0 h 24"/>
                  <a:gd name="T12" fmla="*/ 6 w 13"/>
                  <a:gd name="T13" fmla="*/ 0 h 24"/>
                  <a:gd name="T14" fmla="*/ 13 w 13"/>
                  <a:gd name="T15" fmla="*/ 5 h 24"/>
                  <a:gd name="T16" fmla="*/ 13 w 13"/>
                  <a:gd name="T17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4">
                    <a:moveTo>
                      <a:pt x="13" y="19"/>
                    </a:moveTo>
                    <a:cubicBezTo>
                      <a:pt x="13" y="22"/>
                      <a:pt x="10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3" y="24"/>
                      <a:pt x="0" y="22"/>
                      <a:pt x="0" y="1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0" y="0"/>
                      <a:pt x="13" y="2"/>
                      <a:pt x="13" y="5"/>
                    </a:cubicBezTo>
                    <a:lnTo>
                      <a:pt x="13" y="19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Freeform 83">
                <a:extLst>
                  <a:ext uri="{FF2B5EF4-FFF2-40B4-BE49-F238E27FC236}">
                    <a16:creationId xmlns:a16="http://schemas.microsoft.com/office/drawing/2014/main" id="{1718D576-3712-EA4D-EE4C-7B788D19E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0750" y="2571750"/>
                <a:ext cx="31751" cy="58737"/>
              </a:xfrm>
              <a:custGeom>
                <a:avLst/>
                <a:gdLst>
                  <a:gd name="T0" fmla="*/ 13 w 13"/>
                  <a:gd name="T1" fmla="*/ 19 h 24"/>
                  <a:gd name="T2" fmla="*/ 6 w 13"/>
                  <a:gd name="T3" fmla="*/ 24 h 24"/>
                  <a:gd name="T4" fmla="*/ 6 w 13"/>
                  <a:gd name="T5" fmla="*/ 24 h 24"/>
                  <a:gd name="T6" fmla="*/ 0 w 13"/>
                  <a:gd name="T7" fmla="*/ 19 h 24"/>
                  <a:gd name="T8" fmla="*/ 0 w 13"/>
                  <a:gd name="T9" fmla="*/ 5 h 24"/>
                  <a:gd name="T10" fmla="*/ 6 w 13"/>
                  <a:gd name="T11" fmla="*/ 0 h 24"/>
                  <a:gd name="T12" fmla="*/ 6 w 13"/>
                  <a:gd name="T13" fmla="*/ 0 h 24"/>
                  <a:gd name="T14" fmla="*/ 13 w 13"/>
                  <a:gd name="T15" fmla="*/ 5 h 24"/>
                  <a:gd name="T16" fmla="*/ 13 w 13"/>
                  <a:gd name="T17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4">
                    <a:moveTo>
                      <a:pt x="13" y="19"/>
                    </a:moveTo>
                    <a:cubicBezTo>
                      <a:pt x="13" y="22"/>
                      <a:pt x="10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3" y="24"/>
                      <a:pt x="0" y="22"/>
                      <a:pt x="0" y="1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0" y="0"/>
                      <a:pt x="13" y="2"/>
                      <a:pt x="13" y="5"/>
                    </a:cubicBezTo>
                    <a:lnTo>
                      <a:pt x="13" y="19"/>
                    </a:ln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Teardrop 119">
              <a:extLst>
                <a:ext uri="{FF2B5EF4-FFF2-40B4-BE49-F238E27FC236}">
                  <a16:creationId xmlns:a16="http://schemas.microsoft.com/office/drawing/2014/main" id="{3E2E1E5A-49D7-7B4D-47E9-86E31387C00C}"/>
                </a:ext>
              </a:extLst>
            </p:cNvPr>
            <p:cNvSpPr/>
            <p:nvPr/>
          </p:nvSpPr>
          <p:spPr>
            <a:xfrm rot="1637214">
              <a:off x="1709431" y="3973120"/>
              <a:ext cx="146852" cy="146852"/>
            </a:xfrm>
            <a:prstGeom prst="teardrop">
              <a:avLst/>
            </a:prstGeom>
            <a:solidFill>
              <a:srgbClr val="D2DDE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Teardrop 120">
              <a:extLst>
                <a:ext uri="{FF2B5EF4-FFF2-40B4-BE49-F238E27FC236}">
                  <a16:creationId xmlns:a16="http://schemas.microsoft.com/office/drawing/2014/main" id="{1602EEBF-BA20-42BD-4D0E-5544A14259D2}"/>
                </a:ext>
              </a:extLst>
            </p:cNvPr>
            <p:cNvSpPr/>
            <p:nvPr/>
          </p:nvSpPr>
          <p:spPr>
            <a:xfrm rot="20189128">
              <a:off x="1758540" y="4151196"/>
              <a:ext cx="104212" cy="104212"/>
            </a:xfrm>
            <a:prstGeom prst="teardrop">
              <a:avLst/>
            </a:prstGeom>
            <a:solidFill>
              <a:srgbClr val="D2DDE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Teardrop 121">
              <a:extLst>
                <a:ext uri="{FF2B5EF4-FFF2-40B4-BE49-F238E27FC236}">
                  <a16:creationId xmlns:a16="http://schemas.microsoft.com/office/drawing/2014/main" id="{330CA05C-8741-2384-DEEA-A0A52057EB89}"/>
                </a:ext>
              </a:extLst>
            </p:cNvPr>
            <p:cNvSpPr/>
            <p:nvPr/>
          </p:nvSpPr>
          <p:spPr>
            <a:xfrm rot="17677678" flipH="1">
              <a:off x="2639545" y="3882648"/>
              <a:ext cx="121728" cy="121728"/>
            </a:xfrm>
            <a:prstGeom prst="teardrop">
              <a:avLst/>
            </a:prstGeom>
            <a:solidFill>
              <a:srgbClr val="D2DDE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Teardrop 122">
              <a:extLst>
                <a:ext uri="{FF2B5EF4-FFF2-40B4-BE49-F238E27FC236}">
                  <a16:creationId xmlns:a16="http://schemas.microsoft.com/office/drawing/2014/main" id="{4FA959F7-B1C1-B049-606C-AA0BFC528D04}"/>
                </a:ext>
              </a:extLst>
            </p:cNvPr>
            <p:cNvSpPr/>
            <p:nvPr/>
          </p:nvSpPr>
          <p:spPr>
            <a:xfrm rot="20115982" flipH="1">
              <a:off x="2667940" y="4023420"/>
              <a:ext cx="86383" cy="86383"/>
            </a:xfrm>
            <a:prstGeom prst="teardrop">
              <a:avLst/>
            </a:prstGeom>
            <a:solidFill>
              <a:srgbClr val="D2DDE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Afrundet rektangel 12">
              <a:extLst>
                <a:ext uri="{FF2B5EF4-FFF2-40B4-BE49-F238E27FC236}">
                  <a16:creationId xmlns:a16="http://schemas.microsoft.com/office/drawing/2014/main" id="{B377FD8C-993A-56B5-8892-249532A6E655}"/>
                </a:ext>
              </a:extLst>
            </p:cNvPr>
            <p:cNvSpPr/>
            <p:nvPr/>
          </p:nvSpPr>
          <p:spPr>
            <a:xfrm rot="6456395">
              <a:off x="7998" y="5937502"/>
              <a:ext cx="553039" cy="595467"/>
            </a:xfrm>
            <a:prstGeom prst="roundRect">
              <a:avLst/>
            </a:prstGeom>
            <a:solidFill>
              <a:srgbClr val="007398">
                <a:lumMod val="50000"/>
              </a:srgbClr>
            </a:solidFill>
            <a:ln w="1270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Afrundet rektangel 13">
              <a:extLst>
                <a:ext uri="{FF2B5EF4-FFF2-40B4-BE49-F238E27FC236}">
                  <a16:creationId xmlns:a16="http://schemas.microsoft.com/office/drawing/2014/main" id="{9F8BE0CD-5AC4-8AF3-B6E2-C8E88CB89585}"/>
                </a:ext>
              </a:extLst>
            </p:cNvPr>
            <p:cNvSpPr/>
            <p:nvPr/>
          </p:nvSpPr>
          <p:spPr>
            <a:xfrm rot="20915039">
              <a:off x="3023880" y="4699744"/>
              <a:ext cx="553039" cy="595467"/>
            </a:xfrm>
            <a:prstGeom prst="roundRect">
              <a:avLst/>
            </a:prstGeom>
            <a:solidFill>
              <a:srgbClr val="007398"/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Afrundet rektangel 14">
              <a:extLst>
                <a:ext uri="{FF2B5EF4-FFF2-40B4-BE49-F238E27FC236}">
                  <a16:creationId xmlns:a16="http://schemas.microsoft.com/office/drawing/2014/main" id="{08C743B8-CF01-AF61-5E31-50A0A12E57FB}"/>
                </a:ext>
              </a:extLst>
            </p:cNvPr>
            <p:cNvSpPr/>
            <p:nvPr/>
          </p:nvSpPr>
          <p:spPr>
            <a:xfrm rot="1094832">
              <a:off x="3636496" y="4852326"/>
              <a:ext cx="299356" cy="322322"/>
            </a:xfrm>
            <a:prstGeom prst="roundRect">
              <a:avLst/>
            </a:prstGeom>
            <a:solidFill>
              <a:srgbClr val="007398"/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8362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9D77A9F8-CD35-166A-485B-0167B66F0DF3}"/>
              </a:ext>
            </a:extLst>
          </p:cNvPr>
          <p:cNvSpPr/>
          <p:nvPr/>
        </p:nvSpPr>
        <p:spPr>
          <a:xfrm>
            <a:off x="468313" y="2681111"/>
            <a:ext cx="5544616" cy="20725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>
              <a:latin typeface="Arial"/>
              <a:cs typeface="Arial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6882F-4BC3-63D9-04DA-6DBD65A9B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Fælleskommunal rammearkitektur og infrastruktur</a:t>
            </a:r>
            <a:br>
              <a:rPr lang="da-DK" dirty="0"/>
            </a:br>
            <a:r>
              <a:rPr lang="da-DK" dirty="0"/>
              <a:t>Forskel og sammenhæng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8CB698-BD35-E416-D0D6-095FC8FBE3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Introduktion til den fælleskommunale infrastruktur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8A9D8AF-5F3F-578A-D128-6910B3F8DB08}"/>
              </a:ext>
            </a:extLst>
          </p:cNvPr>
          <p:cNvSpPr/>
          <p:nvPr/>
        </p:nvSpPr>
        <p:spPr>
          <a:xfrm>
            <a:off x="486981" y="1297310"/>
            <a:ext cx="5544616" cy="93610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>
              <a:latin typeface="Arial"/>
              <a:cs typeface="Arial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0D701F2-D5F9-FDFD-2303-B36339DE4F8E}"/>
              </a:ext>
            </a:extLst>
          </p:cNvPr>
          <p:cNvSpPr/>
          <p:nvPr/>
        </p:nvSpPr>
        <p:spPr>
          <a:xfrm>
            <a:off x="1051193" y="1712030"/>
            <a:ext cx="1468963" cy="4320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00" dirty="0">
                <a:solidFill>
                  <a:schemeClr val="tx1"/>
                </a:solidFill>
                <a:latin typeface="Neue Haas Grotesk Text Pro" panose="020B0504020202020204" pitchFamily="34" charset="0"/>
                <a:cs typeface="Arial"/>
              </a:rPr>
              <a:t>Vision, mål og principper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EB8A014-3E14-255E-4486-2B2458DA8C8A}"/>
              </a:ext>
            </a:extLst>
          </p:cNvPr>
          <p:cNvSpPr/>
          <p:nvPr/>
        </p:nvSpPr>
        <p:spPr>
          <a:xfrm>
            <a:off x="3592671" y="1712030"/>
            <a:ext cx="1468963" cy="4320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00" dirty="0">
                <a:solidFill>
                  <a:schemeClr val="tx1"/>
                </a:solidFill>
                <a:latin typeface="Neue Haas Grotesk Text Pro" panose="020B0504020202020204" pitchFamily="34" charset="0"/>
                <a:cs typeface="Arial"/>
              </a:rPr>
              <a:t>Standarder og byggeblokke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E170AE4-6D45-FF50-BBDE-2478CAA6ED35}"/>
              </a:ext>
            </a:extLst>
          </p:cNvPr>
          <p:cNvSpPr/>
          <p:nvPr/>
        </p:nvSpPr>
        <p:spPr>
          <a:xfrm>
            <a:off x="6228184" y="1297310"/>
            <a:ext cx="936104" cy="93610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>
                <a:latin typeface="Neue Haas Grotesk Text Pro" panose="020B0504020202020204" pitchFamily="34" charset="0"/>
                <a:cs typeface="Arial"/>
              </a:rPr>
              <a:t>Logisk arkitektur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19C9D34-DF0B-3E39-BC51-AE1C91C558C4}"/>
              </a:ext>
            </a:extLst>
          </p:cNvPr>
          <p:cNvSpPr/>
          <p:nvPr/>
        </p:nvSpPr>
        <p:spPr>
          <a:xfrm>
            <a:off x="6228184" y="2679079"/>
            <a:ext cx="936104" cy="93610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>
                <a:latin typeface="Neue Haas Grotesk Text Pro" panose="020B0504020202020204" pitchFamily="34" charset="0"/>
                <a:cs typeface="Arial"/>
              </a:rPr>
              <a:t>Fysisk</a:t>
            </a:r>
          </a:p>
          <a:p>
            <a:pPr algn="ctr"/>
            <a:r>
              <a:rPr lang="da-DK" sz="1200" dirty="0">
                <a:latin typeface="Neue Haas Grotesk Text Pro" panose="020B0504020202020204" pitchFamily="34" charset="0"/>
                <a:cs typeface="Arial"/>
              </a:rPr>
              <a:t>arkitektur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85214E5-45EB-792D-9D0A-BD7CA3D73F89}"/>
              </a:ext>
            </a:extLst>
          </p:cNvPr>
          <p:cNvSpPr txBox="1"/>
          <p:nvPr/>
        </p:nvSpPr>
        <p:spPr>
          <a:xfrm>
            <a:off x="486981" y="1319014"/>
            <a:ext cx="5544616" cy="3036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  <a:latin typeface="Neue Haas Grotesk Text Pro" panose="020B0504020202020204" pitchFamily="34" charset="0"/>
                <a:cs typeface="Arial"/>
              </a:rPr>
              <a:t>Den fælleskommunale rammearkitektur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29740AAB-1B97-A724-CD4C-719016BD31A7}"/>
              </a:ext>
            </a:extLst>
          </p:cNvPr>
          <p:cNvSpPr txBox="1"/>
          <p:nvPr/>
        </p:nvSpPr>
        <p:spPr>
          <a:xfrm>
            <a:off x="314586" y="2700783"/>
            <a:ext cx="5544616" cy="914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  <a:latin typeface="Neue Haas Grotesk Text Pro" panose="020B0504020202020204" pitchFamily="34" charset="0"/>
                <a:cs typeface="Arial"/>
              </a:rPr>
              <a:t>Den fælleskommunale infrastruktur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1F15B079-AAB5-BD36-7267-1A41D5E35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2879068"/>
            <a:ext cx="1316850" cy="219475"/>
          </a:xfrm>
          <a:prstGeom prst="rect">
            <a:avLst/>
          </a:prstGeom>
        </p:spPr>
      </p:pic>
      <p:pic>
        <p:nvPicPr>
          <p:cNvPr id="17" name="Picture 24" descr="Compliance">
            <a:extLst>
              <a:ext uri="{FF2B5EF4-FFF2-40B4-BE49-F238E27FC236}">
                <a16:creationId xmlns:a16="http://schemas.microsoft.com/office/drawing/2014/main" id="{02B421E0-0602-B795-23FE-7BE516FDB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564" y="3110413"/>
            <a:ext cx="1316850" cy="74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994EDFD1-606E-516C-3B3A-A51BE5453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845297"/>
            <a:ext cx="823304" cy="33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Forbindelse: vinklet 19">
            <a:extLst>
              <a:ext uri="{FF2B5EF4-FFF2-40B4-BE49-F238E27FC236}">
                <a16:creationId xmlns:a16="http://schemas.microsoft.com/office/drawing/2014/main" id="{B0DF2C45-4348-174D-642A-689A5DCD2A97}"/>
              </a:ext>
            </a:extLst>
          </p:cNvPr>
          <p:cNvCxnSpPr>
            <a:cxnSpLocks/>
            <a:endCxn id="17" idx="1"/>
          </p:cNvCxnSpPr>
          <p:nvPr/>
        </p:nvCxnSpPr>
        <p:spPr bwMode="auto">
          <a:xfrm rot="16200000" flipH="1">
            <a:off x="7320931" y="3289143"/>
            <a:ext cx="239251" cy="144016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Forbindelse: vinklet 24">
            <a:extLst>
              <a:ext uri="{FF2B5EF4-FFF2-40B4-BE49-F238E27FC236}">
                <a16:creationId xmlns:a16="http://schemas.microsoft.com/office/drawing/2014/main" id="{708B7657-F78B-65C9-1EF3-65263ADCD0DE}"/>
              </a:ext>
            </a:extLst>
          </p:cNvPr>
          <p:cNvCxnSpPr>
            <a:cxnSpLocks/>
            <a:endCxn id="18" idx="1"/>
          </p:cNvCxnSpPr>
          <p:nvPr/>
        </p:nvCxnSpPr>
        <p:spPr bwMode="auto">
          <a:xfrm rot="16200000" flipH="1">
            <a:off x="7050779" y="3464900"/>
            <a:ext cx="863327" cy="227788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" name="Ligebenet trekant 32">
            <a:extLst>
              <a:ext uri="{FF2B5EF4-FFF2-40B4-BE49-F238E27FC236}">
                <a16:creationId xmlns:a16="http://schemas.microsoft.com/office/drawing/2014/main" id="{B2FD2C91-7903-6A97-8C4D-3E5F82DF41B0}"/>
              </a:ext>
            </a:extLst>
          </p:cNvPr>
          <p:cNvSpPr/>
          <p:nvPr/>
        </p:nvSpPr>
        <p:spPr>
          <a:xfrm flipV="1">
            <a:off x="1187624" y="2305422"/>
            <a:ext cx="3672408" cy="323353"/>
          </a:xfrm>
          <a:prstGeom prst="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b="1" dirty="0">
              <a:latin typeface="Arial"/>
              <a:cs typeface="Arial"/>
            </a:endParaRP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C7C660E3-F114-3829-D37C-5D8CA09299DA}"/>
              </a:ext>
            </a:extLst>
          </p:cNvPr>
          <p:cNvSpPr txBox="1"/>
          <p:nvPr/>
        </p:nvSpPr>
        <p:spPr>
          <a:xfrm>
            <a:off x="2629694" y="228607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da-DK" sz="900" dirty="0">
                <a:latin typeface="Neue Haas Grotesk Text Pro" panose="020B0504020202020204" pitchFamily="34" charset="0"/>
                <a:cs typeface="Arial"/>
              </a:rPr>
              <a:t>Udmøntes 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362801-FC50-50F0-A8F5-54616E356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548" y="1542841"/>
            <a:ext cx="738008" cy="44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Billede 61">
            <a:extLst>
              <a:ext uri="{FF2B5EF4-FFF2-40B4-BE49-F238E27FC236}">
                <a16:creationId xmlns:a16="http://schemas.microsoft.com/office/drawing/2014/main" id="{8246FA35-B3E0-35A5-4A3C-817705D2AD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042" y="2982882"/>
            <a:ext cx="5201727" cy="166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5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el 1">
            <a:extLst>
              <a:ext uri="{FF2B5EF4-FFF2-40B4-BE49-F238E27FC236}">
                <a16:creationId xmlns:a16="http://schemas.microsoft.com/office/drawing/2014/main" id="{81C3E4C9-98BF-4A5A-9DCB-0DAD9A4FCEC4}"/>
              </a:ext>
            </a:extLst>
          </p:cNvPr>
          <p:cNvSpPr txBox="1">
            <a:spLocks/>
          </p:cNvSpPr>
          <p:nvPr/>
        </p:nvSpPr>
        <p:spPr>
          <a:xfrm>
            <a:off x="177908" y="283174"/>
            <a:ext cx="8172455" cy="34864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defTabSz="685800">
              <a:lnSpc>
                <a:spcPts val="2025"/>
              </a:lnSpc>
              <a:defRPr/>
            </a:pPr>
            <a:r>
              <a:rPr lang="da-DK" sz="1800" b="1" dirty="0">
                <a:latin typeface="Neue Haas Grotesk Text Pro"/>
              </a:rPr>
              <a:t>Områder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1E77059-E4E8-451D-91EC-C351A87334B9}"/>
              </a:ext>
            </a:extLst>
          </p:cNvPr>
          <p:cNvSpPr/>
          <p:nvPr/>
        </p:nvSpPr>
        <p:spPr>
          <a:xfrm>
            <a:off x="198939" y="687949"/>
            <a:ext cx="8727174" cy="42498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1050" kern="0" dirty="0">
              <a:latin typeface="Neue Haas Grotesk Text Pro"/>
            </a:endParaRPr>
          </a:p>
        </p:txBody>
      </p:sp>
      <p:sp>
        <p:nvSpPr>
          <p:cNvPr id="9" name="Rektangel 8">
            <a:hlinkClick r:id="rId3"/>
            <a:extLst>
              <a:ext uri="{FF2B5EF4-FFF2-40B4-BE49-F238E27FC236}">
                <a16:creationId xmlns:a16="http://schemas.microsoft.com/office/drawing/2014/main" id="{BF1B9599-163D-4887-8DD0-1F0431B86098}"/>
              </a:ext>
            </a:extLst>
          </p:cNvPr>
          <p:cNvSpPr/>
          <p:nvPr/>
        </p:nvSpPr>
        <p:spPr>
          <a:xfrm>
            <a:off x="6766788" y="1277100"/>
            <a:ext cx="918000" cy="64409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1050" kern="0" dirty="0">
              <a:latin typeface="Neue Haas Grotesk Text Pro"/>
            </a:endParaRPr>
          </a:p>
        </p:txBody>
      </p:sp>
      <p:sp>
        <p:nvSpPr>
          <p:cNvPr id="11" name="Rektangel 10">
            <a:hlinkClick r:id="rId4"/>
            <a:extLst>
              <a:ext uri="{FF2B5EF4-FFF2-40B4-BE49-F238E27FC236}">
                <a16:creationId xmlns:a16="http://schemas.microsoft.com/office/drawing/2014/main" id="{EE14C0BE-3059-46CF-9375-6CFB0F9EBB4B}"/>
              </a:ext>
            </a:extLst>
          </p:cNvPr>
          <p:cNvSpPr/>
          <p:nvPr/>
        </p:nvSpPr>
        <p:spPr>
          <a:xfrm>
            <a:off x="6766200" y="2509871"/>
            <a:ext cx="918000" cy="64409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1050" kern="0" dirty="0">
              <a:latin typeface="Neue Haas Grotesk Text Pro"/>
            </a:endParaRPr>
          </a:p>
        </p:txBody>
      </p:sp>
      <p:sp>
        <p:nvSpPr>
          <p:cNvPr id="14" name="Rektangel 13">
            <a:hlinkClick r:id="rId5"/>
            <a:extLst>
              <a:ext uri="{FF2B5EF4-FFF2-40B4-BE49-F238E27FC236}">
                <a16:creationId xmlns:a16="http://schemas.microsoft.com/office/drawing/2014/main" id="{6B3CE538-F57E-4616-B4FC-EF039E8DFC98}"/>
              </a:ext>
            </a:extLst>
          </p:cNvPr>
          <p:cNvSpPr/>
          <p:nvPr/>
        </p:nvSpPr>
        <p:spPr>
          <a:xfrm>
            <a:off x="5759688" y="1277100"/>
            <a:ext cx="918000" cy="64409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1050" kern="0" dirty="0">
              <a:latin typeface="Neue Haas Grotesk Text Pro"/>
            </a:endParaRPr>
          </a:p>
        </p:txBody>
      </p:sp>
      <p:sp>
        <p:nvSpPr>
          <p:cNvPr id="15" name="Rektangel 14">
            <a:hlinkClick r:id="rId6"/>
            <a:extLst>
              <a:ext uri="{FF2B5EF4-FFF2-40B4-BE49-F238E27FC236}">
                <a16:creationId xmlns:a16="http://schemas.microsoft.com/office/drawing/2014/main" id="{3D3D6A92-8D48-456E-A94D-46E9E5F8E836}"/>
              </a:ext>
            </a:extLst>
          </p:cNvPr>
          <p:cNvSpPr/>
          <p:nvPr/>
        </p:nvSpPr>
        <p:spPr>
          <a:xfrm>
            <a:off x="5759100" y="2511380"/>
            <a:ext cx="918000" cy="64409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1050" kern="0" dirty="0">
              <a:latin typeface="Neue Haas Grotesk Text Pro"/>
            </a:endParaRPr>
          </a:p>
        </p:txBody>
      </p:sp>
      <p:sp>
        <p:nvSpPr>
          <p:cNvPr id="16" name="Rektangel 15">
            <a:hlinkClick r:id="rId7"/>
            <a:extLst>
              <a:ext uri="{FF2B5EF4-FFF2-40B4-BE49-F238E27FC236}">
                <a16:creationId xmlns:a16="http://schemas.microsoft.com/office/drawing/2014/main" id="{409710E9-6554-478B-B95F-F8D771C73E3C}"/>
              </a:ext>
            </a:extLst>
          </p:cNvPr>
          <p:cNvSpPr/>
          <p:nvPr/>
        </p:nvSpPr>
        <p:spPr>
          <a:xfrm>
            <a:off x="4752588" y="1277100"/>
            <a:ext cx="918000" cy="64409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1050" kern="0" dirty="0">
              <a:latin typeface="Neue Haas Grotesk Text Pro"/>
            </a:endParaRPr>
          </a:p>
        </p:txBody>
      </p:sp>
      <p:sp>
        <p:nvSpPr>
          <p:cNvPr id="17" name="Rektangel 16">
            <a:hlinkClick r:id="rId8"/>
            <a:extLst>
              <a:ext uri="{FF2B5EF4-FFF2-40B4-BE49-F238E27FC236}">
                <a16:creationId xmlns:a16="http://schemas.microsoft.com/office/drawing/2014/main" id="{656744BD-40B7-410C-AD30-F6F4FBA5702F}"/>
              </a:ext>
            </a:extLst>
          </p:cNvPr>
          <p:cNvSpPr/>
          <p:nvPr/>
        </p:nvSpPr>
        <p:spPr>
          <a:xfrm>
            <a:off x="4752000" y="2511000"/>
            <a:ext cx="918000" cy="64409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1050" kern="0" dirty="0">
              <a:latin typeface="Neue Haas Grotesk Text Pro"/>
            </a:endParaRPr>
          </a:p>
        </p:txBody>
      </p:sp>
      <p:sp>
        <p:nvSpPr>
          <p:cNvPr id="18" name="Rektangel 17">
            <a:hlinkClick r:id="rId7"/>
            <a:extLst>
              <a:ext uri="{FF2B5EF4-FFF2-40B4-BE49-F238E27FC236}">
                <a16:creationId xmlns:a16="http://schemas.microsoft.com/office/drawing/2014/main" id="{64EA2073-8111-4A8D-876C-159B01B4782A}"/>
              </a:ext>
            </a:extLst>
          </p:cNvPr>
          <p:cNvSpPr/>
          <p:nvPr/>
        </p:nvSpPr>
        <p:spPr>
          <a:xfrm>
            <a:off x="3745915" y="1277100"/>
            <a:ext cx="918000" cy="64409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1050" kern="0" dirty="0">
              <a:latin typeface="Neue Haas Grotesk Text Pro"/>
            </a:endParaRPr>
          </a:p>
        </p:txBody>
      </p:sp>
      <p:sp>
        <p:nvSpPr>
          <p:cNvPr id="19" name="Rektangel 18">
            <a:hlinkClick r:id="rId9"/>
            <a:extLst>
              <a:ext uri="{FF2B5EF4-FFF2-40B4-BE49-F238E27FC236}">
                <a16:creationId xmlns:a16="http://schemas.microsoft.com/office/drawing/2014/main" id="{08522345-B372-4835-93F3-3760CC226CC4}"/>
              </a:ext>
            </a:extLst>
          </p:cNvPr>
          <p:cNvSpPr/>
          <p:nvPr/>
        </p:nvSpPr>
        <p:spPr>
          <a:xfrm>
            <a:off x="3744900" y="2511000"/>
            <a:ext cx="918000" cy="64409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1050" kern="0" dirty="0">
              <a:latin typeface="Neue Haas Grotesk Text Pro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A91CC05A-8F9C-4EA9-8289-27A1D89941FF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39718" y="2573100"/>
            <a:ext cx="540000" cy="54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8CE7C01-3D17-4C95-AF6E-368EC8F99BA3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46116" y="2573100"/>
            <a:ext cx="540000" cy="540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24C4E6F-0969-4781-AEC3-CBDE9CC83FB7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46116" y="1331100"/>
            <a:ext cx="540000" cy="540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E70C9EB-235C-4FC9-92C0-47A817B3F15C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55200" y="1331100"/>
            <a:ext cx="540000" cy="54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CB9E664-76D7-4FD1-B393-D39C37A1F73F}"/>
              </a:ext>
            </a:extLst>
          </p:cNvPr>
          <p:cNvPicPr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955200" y="2573100"/>
            <a:ext cx="540000" cy="54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023D41C3-2149-4E21-B975-B22FCD8C3284}"/>
              </a:ext>
            </a:extLst>
          </p:cNvPr>
          <p:cNvPicPr>
            <a:picLocks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88294" y="2560865"/>
            <a:ext cx="540000" cy="540000"/>
          </a:xfrm>
          <a:prstGeom prst="rect">
            <a:avLst/>
          </a:prstGeom>
        </p:spPr>
      </p:pic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862418DB-3681-4AC9-ABC6-86997F402D0D}"/>
              </a:ext>
            </a:extLst>
          </p:cNvPr>
          <p:cNvCxnSpPr>
            <a:cxnSpLocks/>
          </p:cNvCxnSpPr>
          <p:nvPr/>
        </p:nvCxnSpPr>
        <p:spPr>
          <a:xfrm>
            <a:off x="3555745" y="1152677"/>
            <a:ext cx="0" cy="346856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tailEnd type="none"/>
          </a:ln>
          <a:effectLst/>
        </p:spPr>
      </p:cxnSp>
      <p:sp>
        <p:nvSpPr>
          <p:cNvPr id="42" name="Tekstfelt 41">
            <a:extLst>
              <a:ext uri="{FF2B5EF4-FFF2-40B4-BE49-F238E27FC236}">
                <a16:creationId xmlns:a16="http://schemas.microsoft.com/office/drawing/2014/main" id="{98B02476-3A21-4D36-87A5-C8AF23E914BE}"/>
              </a:ext>
            </a:extLst>
          </p:cNvPr>
          <p:cNvSpPr txBox="1"/>
          <p:nvPr/>
        </p:nvSpPr>
        <p:spPr>
          <a:xfrm>
            <a:off x="3745914" y="898762"/>
            <a:ext cx="494597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da-DK" sz="1200" kern="0" dirty="0">
                <a:latin typeface="Neue Haas Grotesk Text Pro"/>
              </a:rPr>
              <a:t>Integrationer til udveksling af data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829705A5-87D3-4163-A62A-5ED8E726C412}"/>
              </a:ext>
            </a:extLst>
          </p:cNvPr>
          <p:cNvSpPr txBox="1"/>
          <p:nvPr/>
        </p:nvSpPr>
        <p:spPr>
          <a:xfrm>
            <a:off x="356177" y="898762"/>
            <a:ext cx="303764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da-DK" sz="1200" kern="0" dirty="0">
                <a:latin typeface="Neue Haas Grotesk Text Pro"/>
              </a:rPr>
              <a:t>Integrationer til funktionsunderstøttelse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9E109B1-DB51-427B-8D70-CF9E4BB2F067}"/>
              </a:ext>
            </a:extLst>
          </p:cNvPr>
          <p:cNvSpPr txBox="1"/>
          <p:nvPr/>
        </p:nvSpPr>
        <p:spPr>
          <a:xfrm>
            <a:off x="4772261" y="1944741"/>
            <a:ext cx="883984" cy="2192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da-DK" sz="800" dirty="0">
                <a:latin typeface="Neue Haas Grotesk Text Pro"/>
              </a:rPr>
              <a:t>Beskæftigelse</a:t>
            </a:r>
          </a:p>
        </p:txBody>
      </p:sp>
      <p:sp>
        <p:nvSpPr>
          <p:cNvPr id="66" name="Tekstfelt 65">
            <a:extLst>
              <a:ext uri="{FF2B5EF4-FFF2-40B4-BE49-F238E27FC236}">
                <a16:creationId xmlns:a16="http://schemas.microsoft.com/office/drawing/2014/main" id="{13872599-445D-4F7B-83E4-800DF51E5EC0}"/>
              </a:ext>
            </a:extLst>
          </p:cNvPr>
          <p:cNvSpPr txBox="1"/>
          <p:nvPr/>
        </p:nvSpPr>
        <p:spPr>
          <a:xfrm>
            <a:off x="3707958" y="1938600"/>
            <a:ext cx="986656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da-DK" sz="900" dirty="0">
                <a:latin typeface="Neue Haas Grotesk Text Pro"/>
              </a:rPr>
              <a:t>Afregning</a:t>
            </a:r>
            <a:endParaRPr lang="da-DK" sz="1050">
              <a:latin typeface="Neue Haas Grotesk Text Pro"/>
            </a:endParaRPr>
          </a:p>
        </p:txBody>
      </p:sp>
      <p:sp>
        <p:nvSpPr>
          <p:cNvPr id="67" name="Tekstfelt 66">
            <a:extLst>
              <a:ext uri="{FF2B5EF4-FFF2-40B4-BE49-F238E27FC236}">
                <a16:creationId xmlns:a16="http://schemas.microsoft.com/office/drawing/2014/main" id="{8BD1C607-5D74-4E6C-9090-9C5225DAB07F}"/>
              </a:ext>
            </a:extLst>
          </p:cNvPr>
          <p:cNvSpPr txBox="1"/>
          <p:nvPr/>
        </p:nvSpPr>
        <p:spPr>
          <a:xfrm>
            <a:off x="7751783" y="1938190"/>
            <a:ext cx="96103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da-DK" sz="900" dirty="0">
                <a:latin typeface="Neue Haas Grotesk Text Pro"/>
              </a:rPr>
              <a:t>Ledelses-</a:t>
            </a:r>
          </a:p>
          <a:p>
            <a:pPr algn="ctr" defTabSz="342900">
              <a:defRPr/>
            </a:pPr>
            <a:r>
              <a:rPr lang="da-DK" sz="900" dirty="0">
                <a:latin typeface="Neue Haas Grotesk Text Pro"/>
              </a:rPr>
              <a:t>information</a:t>
            </a:r>
            <a:endParaRPr lang="da-DK" sz="800" dirty="0">
              <a:latin typeface="Neue Haas Grotesk Text Pro"/>
            </a:endParaRPr>
          </a:p>
        </p:txBody>
      </p:sp>
      <p:sp>
        <p:nvSpPr>
          <p:cNvPr id="68" name="Tekstfelt 67">
            <a:extLst>
              <a:ext uri="{FF2B5EF4-FFF2-40B4-BE49-F238E27FC236}">
                <a16:creationId xmlns:a16="http://schemas.microsoft.com/office/drawing/2014/main" id="{DAE3E6E1-B231-452F-9D94-436D13A72D9C}"/>
              </a:ext>
            </a:extLst>
          </p:cNvPr>
          <p:cNvSpPr txBox="1"/>
          <p:nvPr/>
        </p:nvSpPr>
        <p:spPr>
          <a:xfrm>
            <a:off x="4707560" y="3169800"/>
            <a:ext cx="1017900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da-DK" sz="900" dirty="0">
                <a:latin typeface="Neue Haas Grotesk Text Pro"/>
              </a:rPr>
              <a:t>Person</a:t>
            </a:r>
          </a:p>
        </p:txBody>
      </p:sp>
      <p:sp>
        <p:nvSpPr>
          <p:cNvPr id="69" name="Tekstfelt 68">
            <a:extLst>
              <a:ext uri="{FF2B5EF4-FFF2-40B4-BE49-F238E27FC236}">
                <a16:creationId xmlns:a16="http://schemas.microsoft.com/office/drawing/2014/main" id="{AD35718B-85EC-442E-9C3D-F3DD69D39657}"/>
              </a:ext>
            </a:extLst>
          </p:cNvPr>
          <p:cNvSpPr txBox="1"/>
          <p:nvPr/>
        </p:nvSpPr>
        <p:spPr>
          <a:xfrm>
            <a:off x="3695831" y="3169800"/>
            <a:ext cx="1017901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da-DK" sz="900" dirty="0">
                <a:latin typeface="Neue Haas Grotesk Text Pro"/>
              </a:rPr>
              <a:t>Logdata</a:t>
            </a:r>
            <a:endParaRPr lang="da-DK" sz="750">
              <a:latin typeface="Neue Haas Grotesk Text Pro"/>
            </a:endParaRPr>
          </a:p>
        </p:txBody>
      </p:sp>
      <p:sp>
        <p:nvSpPr>
          <p:cNvPr id="70" name="Tekstfelt 69">
            <a:extLst>
              <a:ext uri="{FF2B5EF4-FFF2-40B4-BE49-F238E27FC236}">
                <a16:creationId xmlns:a16="http://schemas.microsoft.com/office/drawing/2014/main" id="{C4AA123F-2402-4670-A84D-7491D6A05926}"/>
              </a:ext>
            </a:extLst>
          </p:cNvPr>
          <p:cNvSpPr txBox="1"/>
          <p:nvPr/>
        </p:nvSpPr>
        <p:spPr>
          <a:xfrm>
            <a:off x="5831797" y="1938600"/>
            <a:ext cx="803252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da-DK" sz="900" dirty="0">
                <a:latin typeface="Neue Haas Grotesk Text Pro"/>
              </a:rPr>
              <a:t>Feriepenge</a:t>
            </a:r>
            <a:endParaRPr lang="da-DK" sz="1050">
              <a:latin typeface="Neue Haas Grotesk Text Pro"/>
            </a:endParaRPr>
          </a:p>
        </p:txBody>
      </p:sp>
      <p:sp>
        <p:nvSpPr>
          <p:cNvPr id="80" name="Tekstfelt 79">
            <a:extLst>
              <a:ext uri="{FF2B5EF4-FFF2-40B4-BE49-F238E27FC236}">
                <a16:creationId xmlns:a16="http://schemas.microsoft.com/office/drawing/2014/main" id="{D46AD0D3-E8B3-4C3A-9882-EA49163DFCF3}"/>
              </a:ext>
            </a:extLst>
          </p:cNvPr>
          <p:cNvSpPr txBox="1"/>
          <p:nvPr/>
        </p:nvSpPr>
        <p:spPr>
          <a:xfrm>
            <a:off x="6723603" y="1938600"/>
            <a:ext cx="101832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da-DK" sz="900" dirty="0">
                <a:latin typeface="Neue Haas Grotesk Text Pro"/>
              </a:rPr>
              <a:t>Kontanthjælp</a:t>
            </a:r>
            <a:endParaRPr lang="da-DK" sz="1050">
              <a:latin typeface="Neue Haas Grotesk Text Pro"/>
            </a:endParaRPr>
          </a:p>
        </p:txBody>
      </p:sp>
      <p:sp>
        <p:nvSpPr>
          <p:cNvPr id="81" name="Tekstfelt 80">
            <a:extLst>
              <a:ext uri="{FF2B5EF4-FFF2-40B4-BE49-F238E27FC236}">
                <a16:creationId xmlns:a16="http://schemas.microsoft.com/office/drawing/2014/main" id="{182842D0-C250-4967-87FF-5D7C39CB6F90}"/>
              </a:ext>
            </a:extLst>
          </p:cNvPr>
          <p:cNvSpPr txBox="1"/>
          <p:nvPr/>
        </p:nvSpPr>
        <p:spPr>
          <a:xfrm>
            <a:off x="5814490" y="3169800"/>
            <a:ext cx="803252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da-DK" sz="900" dirty="0">
                <a:latin typeface="Neue Haas Grotesk Text Pro"/>
              </a:rPr>
              <a:t>Personskat</a:t>
            </a:r>
          </a:p>
        </p:txBody>
      </p:sp>
      <p:pic>
        <p:nvPicPr>
          <p:cNvPr id="83" name="Grafik 82">
            <a:extLst>
              <a:ext uri="{FF2B5EF4-FFF2-40B4-BE49-F238E27FC236}">
                <a16:creationId xmlns:a16="http://schemas.microsoft.com/office/drawing/2014/main" id="{9CEDCC15-BACC-4250-8EDA-FCDC7C31536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39718" y="1331100"/>
            <a:ext cx="540000" cy="540000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EEAB1B7F-6745-4277-BD0D-5DE55468867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788294" y="1325065"/>
            <a:ext cx="540000" cy="540000"/>
          </a:xfrm>
          <a:prstGeom prst="rect">
            <a:avLst/>
          </a:prstGeom>
        </p:spPr>
      </p:pic>
      <p:sp>
        <p:nvSpPr>
          <p:cNvPr id="90" name="Rektangel 89">
            <a:hlinkClick r:id="rId26"/>
            <a:extLst>
              <a:ext uri="{FF2B5EF4-FFF2-40B4-BE49-F238E27FC236}">
                <a16:creationId xmlns:a16="http://schemas.microsoft.com/office/drawing/2014/main" id="{C43556A0-A473-42FC-9DB7-45E889A217FC}"/>
              </a:ext>
            </a:extLst>
          </p:cNvPr>
          <p:cNvSpPr/>
          <p:nvPr/>
        </p:nvSpPr>
        <p:spPr>
          <a:xfrm>
            <a:off x="2435200" y="1277654"/>
            <a:ext cx="918167" cy="63557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1050" kern="0" dirty="0">
              <a:latin typeface="Neue Haas Grotesk Text Pro"/>
            </a:endParaRPr>
          </a:p>
        </p:txBody>
      </p:sp>
      <p:sp>
        <p:nvSpPr>
          <p:cNvPr id="91" name="Rektangel 90">
            <a:hlinkClick r:id="rId27"/>
            <a:extLst>
              <a:ext uri="{FF2B5EF4-FFF2-40B4-BE49-F238E27FC236}">
                <a16:creationId xmlns:a16="http://schemas.microsoft.com/office/drawing/2014/main" id="{0CC7F9DE-26E3-495D-A725-0807839B7317}"/>
              </a:ext>
            </a:extLst>
          </p:cNvPr>
          <p:cNvSpPr/>
          <p:nvPr/>
        </p:nvSpPr>
        <p:spPr>
          <a:xfrm>
            <a:off x="1428361" y="1277655"/>
            <a:ext cx="918167" cy="63911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1050" kern="0" dirty="0">
              <a:latin typeface="Neue Haas Grotesk Text Pro"/>
            </a:endParaRPr>
          </a:p>
        </p:txBody>
      </p:sp>
      <p:sp>
        <p:nvSpPr>
          <p:cNvPr id="92" name="Rektangel 91">
            <a:hlinkClick r:id="rId28"/>
            <a:extLst>
              <a:ext uri="{FF2B5EF4-FFF2-40B4-BE49-F238E27FC236}">
                <a16:creationId xmlns:a16="http://schemas.microsoft.com/office/drawing/2014/main" id="{7AB67FD6-7ADC-4302-9E0D-6BCE5A48EC1C}"/>
              </a:ext>
            </a:extLst>
          </p:cNvPr>
          <p:cNvSpPr/>
          <p:nvPr/>
        </p:nvSpPr>
        <p:spPr>
          <a:xfrm>
            <a:off x="421523" y="1277655"/>
            <a:ext cx="918167" cy="63911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1050" kern="0" dirty="0">
              <a:latin typeface="Neue Haas Grotesk Text Pro"/>
            </a:endParaRPr>
          </a:p>
        </p:txBody>
      </p:sp>
      <p:sp>
        <p:nvSpPr>
          <p:cNvPr id="95" name="Rektangel 94">
            <a:hlinkClick r:id="rId29"/>
            <a:extLst>
              <a:ext uri="{FF2B5EF4-FFF2-40B4-BE49-F238E27FC236}">
                <a16:creationId xmlns:a16="http://schemas.microsoft.com/office/drawing/2014/main" id="{ACF9EC4B-ADD5-43F2-8989-98B3521CDA5C}"/>
              </a:ext>
            </a:extLst>
          </p:cNvPr>
          <p:cNvSpPr/>
          <p:nvPr/>
        </p:nvSpPr>
        <p:spPr>
          <a:xfrm>
            <a:off x="2435200" y="2511001"/>
            <a:ext cx="918167" cy="63911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1050" kern="0" dirty="0">
              <a:latin typeface="Neue Haas Grotesk Text Pro"/>
            </a:endParaRPr>
          </a:p>
        </p:txBody>
      </p:sp>
      <p:sp>
        <p:nvSpPr>
          <p:cNvPr id="97" name="Rektangel 96">
            <a:hlinkClick r:id="rId30"/>
            <a:extLst>
              <a:ext uri="{FF2B5EF4-FFF2-40B4-BE49-F238E27FC236}">
                <a16:creationId xmlns:a16="http://schemas.microsoft.com/office/drawing/2014/main" id="{9E6C7DFF-B6FC-4042-947A-8C5C8A4FEB21}"/>
              </a:ext>
            </a:extLst>
          </p:cNvPr>
          <p:cNvSpPr/>
          <p:nvPr/>
        </p:nvSpPr>
        <p:spPr>
          <a:xfrm>
            <a:off x="421523" y="2511001"/>
            <a:ext cx="918167" cy="64268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1050" kern="0" dirty="0">
              <a:latin typeface="Neue Haas Grotesk Text Pro"/>
            </a:endParaRPr>
          </a:p>
        </p:txBody>
      </p:sp>
      <p:sp>
        <p:nvSpPr>
          <p:cNvPr id="101" name="Rektangel 100">
            <a:hlinkClick r:id="rId31"/>
            <a:extLst>
              <a:ext uri="{FF2B5EF4-FFF2-40B4-BE49-F238E27FC236}">
                <a16:creationId xmlns:a16="http://schemas.microsoft.com/office/drawing/2014/main" id="{E0DF1298-B95D-4842-BBFF-A594CF337757}"/>
              </a:ext>
            </a:extLst>
          </p:cNvPr>
          <p:cNvSpPr/>
          <p:nvPr/>
        </p:nvSpPr>
        <p:spPr>
          <a:xfrm>
            <a:off x="1428361" y="2511001"/>
            <a:ext cx="918167" cy="63911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1050" kern="0" dirty="0">
              <a:latin typeface="Neue Haas Grotesk Text Pro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00389C34-27EE-49D4-B066-6C9661D13FAF}"/>
              </a:ext>
            </a:extLst>
          </p:cNvPr>
          <p:cNvPicPr>
            <a:picLocks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617443" y="1331100"/>
            <a:ext cx="540000" cy="5400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B729C0C8-3D9C-4A7B-A7C8-BE51DFF9D88E}"/>
              </a:ext>
            </a:extLst>
          </p:cNvPr>
          <p:cNvPicPr>
            <a:picLocks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08310" y="2572129"/>
            <a:ext cx="540000" cy="540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E81E298-CF48-4F6A-821D-F04B102E2BAA}"/>
              </a:ext>
            </a:extLst>
          </p:cNvPr>
          <p:cNvPicPr>
            <a:picLocks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619869" y="2573100"/>
            <a:ext cx="540000" cy="5400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8A4B5FD-6EA9-4F3C-8E6A-DBC8E29C3E07}"/>
              </a:ext>
            </a:extLst>
          </p:cNvPr>
          <p:cNvPicPr>
            <a:picLocks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627030" y="1331100"/>
            <a:ext cx="540000" cy="5400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FFBB8F32-10E6-487E-840E-91CC113330FE}"/>
              </a:ext>
            </a:extLst>
          </p:cNvPr>
          <p:cNvPicPr>
            <a:picLocks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2622485" y="2573100"/>
            <a:ext cx="540000" cy="540000"/>
          </a:xfrm>
          <a:prstGeom prst="rect">
            <a:avLst/>
          </a:prstGeom>
        </p:spPr>
      </p:pic>
      <p:sp>
        <p:nvSpPr>
          <p:cNvPr id="103" name="Tekstfelt 102">
            <a:extLst>
              <a:ext uri="{FF2B5EF4-FFF2-40B4-BE49-F238E27FC236}">
                <a16:creationId xmlns:a16="http://schemas.microsoft.com/office/drawing/2014/main" id="{DC01890F-6847-4169-9588-7920BE898A1B}"/>
              </a:ext>
            </a:extLst>
          </p:cNvPr>
          <p:cNvSpPr txBox="1"/>
          <p:nvPr/>
        </p:nvSpPr>
        <p:spPr>
          <a:xfrm>
            <a:off x="357463" y="1938190"/>
            <a:ext cx="1046288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da-DK" sz="900" dirty="0">
                <a:latin typeface="Neue Haas Grotesk Text Pro"/>
              </a:rPr>
              <a:t>Adgangsstyring</a:t>
            </a:r>
            <a:endParaRPr lang="da-DK" sz="1200">
              <a:latin typeface="Neue Haas Grotesk Text Pro"/>
            </a:endParaRPr>
          </a:p>
        </p:txBody>
      </p:sp>
      <p:sp>
        <p:nvSpPr>
          <p:cNvPr id="104" name="Tekstfelt 103">
            <a:extLst>
              <a:ext uri="{FF2B5EF4-FFF2-40B4-BE49-F238E27FC236}">
                <a16:creationId xmlns:a16="http://schemas.microsoft.com/office/drawing/2014/main" id="{B1F34040-2FED-4584-A4D5-0307DC4FB64E}"/>
              </a:ext>
            </a:extLst>
          </p:cNvPr>
          <p:cNvSpPr txBox="1"/>
          <p:nvPr/>
        </p:nvSpPr>
        <p:spPr>
          <a:xfrm>
            <a:off x="1342833" y="1931856"/>
            <a:ext cx="1092367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da-DK" sz="900" dirty="0">
                <a:latin typeface="Neue Haas Grotesk Text Pro"/>
              </a:rPr>
              <a:t>Beskedfordeling</a:t>
            </a:r>
            <a:endParaRPr lang="da-DK" sz="1200">
              <a:latin typeface="Neue Haas Grotesk Text Pro"/>
            </a:endParaRPr>
          </a:p>
        </p:txBody>
      </p:sp>
      <p:sp>
        <p:nvSpPr>
          <p:cNvPr id="105" name="Tekstfelt 104">
            <a:extLst>
              <a:ext uri="{FF2B5EF4-FFF2-40B4-BE49-F238E27FC236}">
                <a16:creationId xmlns:a16="http://schemas.microsoft.com/office/drawing/2014/main" id="{52228BD5-7249-4B5E-AF16-1865C7754126}"/>
              </a:ext>
            </a:extLst>
          </p:cNvPr>
          <p:cNvSpPr txBox="1"/>
          <p:nvPr/>
        </p:nvSpPr>
        <p:spPr>
          <a:xfrm>
            <a:off x="2435200" y="1938600"/>
            <a:ext cx="958619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da-DK" sz="900" dirty="0">
                <a:latin typeface="Neue Haas Grotesk Text Pro"/>
              </a:rPr>
              <a:t>Borgerkontakt</a:t>
            </a:r>
            <a:endParaRPr lang="da-DK" sz="1200">
              <a:latin typeface="Neue Haas Grotesk Text Pro"/>
            </a:endParaRPr>
          </a:p>
        </p:txBody>
      </p:sp>
      <p:sp>
        <p:nvSpPr>
          <p:cNvPr id="106" name="Tekstfelt 105">
            <a:extLst>
              <a:ext uri="{FF2B5EF4-FFF2-40B4-BE49-F238E27FC236}">
                <a16:creationId xmlns:a16="http://schemas.microsoft.com/office/drawing/2014/main" id="{5D1BDE56-9B97-4178-B864-E65681E457A4}"/>
              </a:ext>
            </a:extLst>
          </p:cNvPr>
          <p:cNvSpPr txBox="1"/>
          <p:nvPr/>
        </p:nvSpPr>
        <p:spPr>
          <a:xfrm>
            <a:off x="406984" y="3168455"/>
            <a:ext cx="947555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da-DK" sz="900" dirty="0">
                <a:latin typeface="Neue Haas Grotesk Text Pro"/>
              </a:rPr>
              <a:t>Klassifikation</a:t>
            </a:r>
            <a:endParaRPr lang="da-DK" sz="1200">
              <a:latin typeface="Neue Haas Grotesk Text Pro"/>
            </a:endParaRPr>
          </a:p>
        </p:txBody>
      </p:sp>
      <p:sp>
        <p:nvSpPr>
          <p:cNvPr id="107" name="Tekstfelt 106">
            <a:extLst>
              <a:ext uri="{FF2B5EF4-FFF2-40B4-BE49-F238E27FC236}">
                <a16:creationId xmlns:a16="http://schemas.microsoft.com/office/drawing/2014/main" id="{38E48A89-D0FD-4BAD-8874-BB6464EB4C31}"/>
              </a:ext>
            </a:extLst>
          </p:cNvPr>
          <p:cNvSpPr txBox="1"/>
          <p:nvPr/>
        </p:nvSpPr>
        <p:spPr>
          <a:xfrm>
            <a:off x="1428361" y="3169800"/>
            <a:ext cx="918167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da-DK" sz="900" dirty="0">
                <a:latin typeface="Neue Haas Grotesk Text Pro"/>
              </a:rPr>
              <a:t>Organisation</a:t>
            </a:r>
            <a:endParaRPr lang="da-DK" sz="1200">
              <a:latin typeface="Neue Haas Grotesk Text Pro"/>
            </a:endParaRPr>
          </a:p>
        </p:txBody>
      </p:sp>
      <p:sp>
        <p:nvSpPr>
          <p:cNvPr id="108" name="Tekstfelt 107">
            <a:extLst>
              <a:ext uri="{FF2B5EF4-FFF2-40B4-BE49-F238E27FC236}">
                <a16:creationId xmlns:a16="http://schemas.microsoft.com/office/drawing/2014/main" id="{E60D8764-2FD3-4E9B-8A3B-010AB3BA67FB}"/>
              </a:ext>
            </a:extLst>
          </p:cNvPr>
          <p:cNvSpPr txBox="1"/>
          <p:nvPr/>
        </p:nvSpPr>
        <p:spPr>
          <a:xfrm>
            <a:off x="2348186" y="3169800"/>
            <a:ext cx="109236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da-DK" sz="900" dirty="0">
                <a:latin typeface="Neue Haas Grotesk Text Pro"/>
              </a:rPr>
              <a:t>Sag og Dokument</a:t>
            </a:r>
            <a:endParaRPr lang="da-DK" sz="1200">
              <a:latin typeface="Neue Haas Grotesk Text Pro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7893EE-6486-452B-8AF5-B6460FE4146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08745" y="1330156"/>
            <a:ext cx="540000" cy="540000"/>
          </a:xfrm>
          <a:prstGeom prst="rect">
            <a:avLst/>
          </a:prstGeom>
        </p:spPr>
      </p:pic>
      <p:sp>
        <p:nvSpPr>
          <p:cNvPr id="72" name="Rektangel 71">
            <a:hlinkClick r:id="rId44"/>
            <a:extLst>
              <a:ext uri="{FF2B5EF4-FFF2-40B4-BE49-F238E27FC236}">
                <a16:creationId xmlns:a16="http://schemas.microsoft.com/office/drawing/2014/main" id="{B0C338E1-EBC8-4C4B-BC7D-4476C518604D}"/>
              </a:ext>
            </a:extLst>
          </p:cNvPr>
          <p:cNvSpPr/>
          <p:nvPr/>
        </p:nvSpPr>
        <p:spPr>
          <a:xfrm>
            <a:off x="7773300" y="2509871"/>
            <a:ext cx="918000" cy="64409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1050" kern="0" dirty="0">
              <a:latin typeface="Neue Haas Grotesk Text Pro"/>
            </a:endParaRPr>
          </a:p>
        </p:txBody>
      </p:sp>
      <p:sp>
        <p:nvSpPr>
          <p:cNvPr id="73" name="Rektangel 72">
            <a:hlinkClick r:id="rId45"/>
            <a:extLst>
              <a:ext uri="{FF2B5EF4-FFF2-40B4-BE49-F238E27FC236}">
                <a16:creationId xmlns:a16="http://schemas.microsoft.com/office/drawing/2014/main" id="{A264C59D-F81F-467E-BC78-D3BCF0C9C93D}"/>
              </a:ext>
            </a:extLst>
          </p:cNvPr>
          <p:cNvSpPr/>
          <p:nvPr/>
        </p:nvSpPr>
        <p:spPr>
          <a:xfrm>
            <a:off x="4752000" y="3747600"/>
            <a:ext cx="918000" cy="64409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1050" kern="0" dirty="0">
              <a:latin typeface="Neue Haas Grotesk Text Pro"/>
            </a:endParaRPr>
          </a:p>
        </p:txBody>
      </p:sp>
      <p:sp>
        <p:nvSpPr>
          <p:cNvPr id="74" name="Rektangel 73">
            <a:hlinkClick r:id="rId46"/>
            <a:extLst>
              <a:ext uri="{FF2B5EF4-FFF2-40B4-BE49-F238E27FC236}">
                <a16:creationId xmlns:a16="http://schemas.microsoft.com/office/drawing/2014/main" id="{D22781DE-8D35-4200-BFFA-3DEF107EBB35}"/>
              </a:ext>
            </a:extLst>
          </p:cNvPr>
          <p:cNvSpPr/>
          <p:nvPr/>
        </p:nvSpPr>
        <p:spPr>
          <a:xfrm>
            <a:off x="3745915" y="3747600"/>
            <a:ext cx="918000" cy="64409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1050" kern="0" dirty="0">
              <a:latin typeface="Neue Haas Grotesk Text Pro"/>
            </a:endParaRPr>
          </a:p>
        </p:txBody>
      </p:sp>
      <p:sp>
        <p:nvSpPr>
          <p:cNvPr id="75" name="Rektangel 74">
            <a:hlinkClick r:id="rId47"/>
            <a:extLst>
              <a:ext uri="{FF2B5EF4-FFF2-40B4-BE49-F238E27FC236}">
                <a16:creationId xmlns:a16="http://schemas.microsoft.com/office/drawing/2014/main" id="{99E8AF17-0957-444E-82BF-33326E71AD8D}"/>
              </a:ext>
            </a:extLst>
          </p:cNvPr>
          <p:cNvSpPr/>
          <p:nvPr/>
        </p:nvSpPr>
        <p:spPr>
          <a:xfrm>
            <a:off x="7773888" y="1277100"/>
            <a:ext cx="918000" cy="64409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1050" kern="0" dirty="0">
              <a:latin typeface="Neue Haas Grotesk Text Pro"/>
            </a:endParaRPr>
          </a:p>
        </p:txBody>
      </p:sp>
      <p:sp>
        <p:nvSpPr>
          <p:cNvPr id="76" name="Tekstfelt 75">
            <a:extLst>
              <a:ext uri="{FF2B5EF4-FFF2-40B4-BE49-F238E27FC236}">
                <a16:creationId xmlns:a16="http://schemas.microsoft.com/office/drawing/2014/main" id="{EAFF6047-26A2-4F1A-B9BC-0F6B4CA608C2}"/>
              </a:ext>
            </a:extLst>
          </p:cNvPr>
          <p:cNvSpPr txBox="1"/>
          <p:nvPr/>
        </p:nvSpPr>
        <p:spPr>
          <a:xfrm>
            <a:off x="7911109" y="3169800"/>
            <a:ext cx="656126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da-DK" sz="900" dirty="0">
                <a:latin typeface="Neue Haas Grotesk Text Pro"/>
              </a:rPr>
              <a:t>Statistik</a:t>
            </a:r>
            <a:endParaRPr lang="da-DK" sz="800" dirty="0">
              <a:latin typeface="Neue Haas Grotesk Text Pro"/>
            </a:endParaRPr>
          </a:p>
        </p:txBody>
      </p:sp>
      <p:sp>
        <p:nvSpPr>
          <p:cNvPr id="77" name="Tekstfelt 76">
            <a:extLst>
              <a:ext uri="{FF2B5EF4-FFF2-40B4-BE49-F238E27FC236}">
                <a16:creationId xmlns:a16="http://schemas.microsoft.com/office/drawing/2014/main" id="{4DDB3377-03C0-4546-A021-3D15B46E8A8F}"/>
              </a:ext>
            </a:extLst>
          </p:cNvPr>
          <p:cNvSpPr txBox="1"/>
          <p:nvPr/>
        </p:nvSpPr>
        <p:spPr>
          <a:xfrm>
            <a:off x="6733065" y="3169800"/>
            <a:ext cx="986656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da-DK" sz="900" dirty="0">
                <a:latin typeface="Neue Haas Grotesk Text Pro"/>
              </a:rPr>
              <a:t>Social Pension</a:t>
            </a:r>
            <a:endParaRPr lang="da-DK" sz="1050">
              <a:latin typeface="Neue Haas Grotesk Text Pro"/>
            </a:endParaRPr>
          </a:p>
        </p:txBody>
      </p:sp>
      <p:sp>
        <p:nvSpPr>
          <p:cNvPr id="78" name="Tekstfelt 77">
            <a:extLst>
              <a:ext uri="{FF2B5EF4-FFF2-40B4-BE49-F238E27FC236}">
                <a16:creationId xmlns:a16="http://schemas.microsoft.com/office/drawing/2014/main" id="{879DF220-7275-4756-B007-D44736A257CB}"/>
              </a:ext>
            </a:extLst>
          </p:cNvPr>
          <p:cNvSpPr txBox="1"/>
          <p:nvPr/>
        </p:nvSpPr>
        <p:spPr>
          <a:xfrm>
            <a:off x="3812486" y="4414500"/>
            <a:ext cx="803252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da-DK" sz="900" dirty="0">
                <a:latin typeface="Neue Haas Grotesk Text Pro"/>
              </a:rPr>
              <a:t>Sundhed</a:t>
            </a:r>
            <a:endParaRPr lang="da-DK" sz="1050">
              <a:latin typeface="Neue Haas Grotesk Text Pro"/>
            </a:endParaRPr>
          </a:p>
        </p:txBody>
      </p:sp>
      <p:sp>
        <p:nvSpPr>
          <p:cNvPr id="82" name="Tekstfelt 81">
            <a:extLst>
              <a:ext uri="{FF2B5EF4-FFF2-40B4-BE49-F238E27FC236}">
                <a16:creationId xmlns:a16="http://schemas.microsoft.com/office/drawing/2014/main" id="{A72E642F-F026-42CF-9B5B-051838CEF68C}"/>
              </a:ext>
            </a:extLst>
          </p:cNvPr>
          <p:cNvSpPr txBox="1"/>
          <p:nvPr/>
        </p:nvSpPr>
        <p:spPr>
          <a:xfrm>
            <a:off x="4699699" y="4414500"/>
            <a:ext cx="101832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da-DK" sz="900" dirty="0">
                <a:latin typeface="Neue Haas Grotesk Text Pro"/>
              </a:rPr>
              <a:t>Syge- og bar-</a:t>
            </a:r>
            <a:r>
              <a:rPr lang="da-DK" sz="900" dirty="0" err="1">
                <a:latin typeface="Neue Haas Grotesk Text Pro"/>
              </a:rPr>
              <a:t>selsdagpenge</a:t>
            </a:r>
            <a:endParaRPr lang="da-DK" sz="900" dirty="0">
              <a:latin typeface="Neue Haas Grotesk Text Pro"/>
            </a:endParaRPr>
          </a:p>
        </p:txBody>
      </p:sp>
      <p:sp>
        <p:nvSpPr>
          <p:cNvPr id="84" name="Tekstfelt 83">
            <a:extLst>
              <a:ext uri="{FF2B5EF4-FFF2-40B4-BE49-F238E27FC236}">
                <a16:creationId xmlns:a16="http://schemas.microsoft.com/office/drawing/2014/main" id="{4E4C1261-2DDD-46D5-9E63-3C7CBE63165A}"/>
              </a:ext>
            </a:extLst>
          </p:cNvPr>
          <p:cNvSpPr txBox="1"/>
          <p:nvPr/>
        </p:nvSpPr>
        <p:spPr>
          <a:xfrm>
            <a:off x="6905497" y="4413488"/>
            <a:ext cx="656126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da-DK" sz="900" dirty="0">
                <a:latin typeface="Neue Haas Grotesk Text Pro"/>
              </a:rPr>
              <a:t>Ydelse</a:t>
            </a:r>
            <a:endParaRPr lang="da-DK" sz="800" dirty="0">
              <a:latin typeface="Neue Haas Grotesk Text Pro"/>
            </a:endParaRPr>
          </a:p>
        </p:txBody>
      </p:sp>
      <p:sp>
        <p:nvSpPr>
          <p:cNvPr id="85" name="Tekstfelt 84">
            <a:extLst>
              <a:ext uri="{FF2B5EF4-FFF2-40B4-BE49-F238E27FC236}">
                <a16:creationId xmlns:a16="http://schemas.microsoft.com/office/drawing/2014/main" id="{02DA9EAA-372A-47E3-85DC-A2FB409F163C}"/>
              </a:ext>
            </a:extLst>
          </p:cNvPr>
          <p:cNvSpPr txBox="1"/>
          <p:nvPr/>
        </p:nvSpPr>
        <p:spPr>
          <a:xfrm>
            <a:off x="5736027" y="4414500"/>
            <a:ext cx="986656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da-DK" sz="900" dirty="0">
                <a:latin typeface="Neue Haas Grotesk Text Pro"/>
              </a:rPr>
              <a:t>Virksomhed</a:t>
            </a:r>
            <a:endParaRPr lang="da-DK" sz="1050">
              <a:latin typeface="Neue Haas Grotesk Text Pro"/>
            </a:endParaRPr>
          </a:p>
        </p:txBody>
      </p:sp>
      <p:sp>
        <p:nvSpPr>
          <p:cNvPr id="86" name="Tekstfelt 85">
            <a:extLst>
              <a:ext uri="{FF2B5EF4-FFF2-40B4-BE49-F238E27FC236}">
                <a16:creationId xmlns:a16="http://schemas.microsoft.com/office/drawing/2014/main" id="{FF028B6E-9F83-4836-95A4-3DB915AF4734}"/>
              </a:ext>
            </a:extLst>
          </p:cNvPr>
          <p:cNvSpPr txBox="1"/>
          <p:nvPr/>
        </p:nvSpPr>
        <p:spPr>
          <a:xfrm>
            <a:off x="7835148" y="4414500"/>
            <a:ext cx="803252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da-DK" sz="900" dirty="0">
                <a:latin typeface="Neue Haas Grotesk Text Pro"/>
              </a:rPr>
              <a:t>Økonomi</a:t>
            </a:r>
            <a:endParaRPr lang="da-DK" sz="1050">
              <a:latin typeface="Neue Haas Grotesk Text Pro"/>
            </a:endParaRPr>
          </a:p>
        </p:txBody>
      </p:sp>
      <p:sp>
        <p:nvSpPr>
          <p:cNvPr id="88" name="Tekstfelt 87">
            <a:extLst>
              <a:ext uri="{FF2B5EF4-FFF2-40B4-BE49-F238E27FC236}">
                <a16:creationId xmlns:a16="http://schemas.microsoft.com/office/drawing/2014/main" id="{B3368628-CC21-4359-9015-FA6F412D985E}"/>
              </a:ext>
            </a:extLst>
          </p:cNvPr>
          <p:cNvSpPr txBox="1"/>
          <p:nvPr/>
        </p:nvSpPr>
        <p:spPr>
          <a:xfrm>
            <a:off x="550247" y="4413488"/>
            <a:ext cx="656126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da-DK" sz="900" dirty="0">
                <a:latin typeface="Neue Haas Grotesk Text Pro"/>
              </a:rPr>
              <a:t>Ydelse</a:t>
            </a:r>
            <a:endParaRPr lang="da-DK" sz="800" dirty="0">
              <a:latin typeface="Neue Haas Grotesk Text Pro"/>
            </a:endParaRPr>
          </a:p>
        </p:txBody>
      </p:sp>
      <p:sp>
        <p:nvSpPr>
          <p:cNvPr id="89" name="Rektangel 88">
            <a:hlinkClick r:id="rId48"/>
            <a:extLst>
              <a:ext uri="{FF2B5EF4-FFF2-40B4-BE49-F238E27FC236}">
                <a16:creationId xmlns:a16="http://schemas.microsoft.com/office/drawing/2014/main" id="{52A3AE60-E6FC-4B1E-8A96-88703333FDCB}"/>
              </a:ext>
            </a:extLst>
          </p:cNvPr>
          <p:cNvSpPr/>
          <p:nvPr/>
        </p:nvSpPr>
        <p:spPr>
          <a:xfrm>
            <a:off x="6766200" y="3747600"/>
            <a:ext cx="918000" cy="64409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1050" kern="0" dirty="0">
              <a:latin typeface="Neue Haas Grotesk Text Pro"/>
            </a:endParaRPr>
          </a:p>
        </p:txBody>
      </p:sp>
      <p:sp>
        <p:nvSpPr>
          <p:cNvPr id="93" name="Rektangel 92">
            <a:hlinkClick r:id="rId49"/>
            <a:extLst>
              <a:ext uri="{FF2B5EF4-FFF2-40B4-BE49-F238E27FC236}">
                <a16:creationId xmlns:a16="http://schemas.microsoft.com/office/drawing/2014/main" id="{008B63DB-2A01-48D7-970E-3CFB8620D3AC}"/>
              </a:ext>
            </a:extLst>
          </p:cNvPr>
          <p:cNvSpPr/>
          <p:nvPr/>
        </p:nvSpPr>
        <p:spPr>
          <a:xfrm>
            <a:off x="5759100" y="3747600"/>
            <a:ext cx="918000" cy="64409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1050" kern="0" dirty="0">
              <a:latin typeface="Neue Haas Grotesk Text Pro"/>
            </a:endParaRPr>
          </a:p>
        </p:txBody>
      </p:sp>
      <p:sp>
        <p:nvSpPr>
          <p:cNvPr id="94" name="Rektangel 93">
            <a:hlinkClick r:id="rId50"/>
            <a:extLst>
              <a:ext uri="{FF2B5EF4-FFF2-40B4-BE49-F238E27FC236}">
                <a16:creationId xmlns:a16="http://schemas.microsoft.com/office/drawing/2014/main" id="{02CB655C-A9D4-4BA6-9D43-A3AFA712B55C}"/>
              </a:ext>
            </a:extLst>
          </p:cNvPr>
          <p:cNvSpPr/>
          <p:nvPr/>
        </p:nvSpPr>
        <p:spPr>
          <a:xfrm>
            <a:off x="7773300" y="3747600"/>
            <a:ext cx="918000" cy="64409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1050" kern="0" dirty="0">
              <a:latin typeface="Neue Haas Grotesk Text Pro"/>
            </a:endParaRPr>
          </a:p>
        </p:txBody>
      </p:sp>
      <p:sp>
        <p:nvSpPr>
          <p:cNvPr id="96" name="Rektangel 95">
            <a:hlinkClick r:id="rId51"/>
            <a:extLst>
              <a:ext uri="{FF2B5EF4-FFF2-40B4-BE49-F238E27FC236}">
                <a16:creationId xmlns:a16="http://schemas.microsoft.com/office/drawing/2014/main" id="{540483E0-B315-47DE-99D1-3E2961A5CB4A}"/>
              </a:ext>
            </a:extLst>
          </p:cNvPr>
          <p:cNvSpPr/>
          <p:nvPr/>
        </p:nvSpPr>
        <p:spPr>
          <a:xfrm>
            <a:off x="425534" y="3747600"/>
            <a:ext cx="918000" cy="64409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1050" kern="0" dirty="0">
              <a:latin typeface="Neue Haas Grotesk Text Pro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5787124-8C40-4455-8F05-9C57E900C26C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3936600" y="1331100"/>
            <a:ext cx="540000" cy="54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A1018BD-5428-4FF2-AA9B-D0214066B398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3936600" y="2573100"/>
            <a:ext cx="540000" cy="540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CDB37E3-2462-4F9C-A045-AC08B75F3C1E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3937567" y="3815100"/>
            <a:ext cx="540000" cy="540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41A169AD-F8E6-471D-BEC8-A64E7DF7DC02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7970400" y="2573100"/>
            <a:ext cx="540000" cy="540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AADF058-A0DA-4324-9AC4-39A2E82E5D19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7970400" y="1331100"/>
            <a:ext cx="540000" cy="540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C3E719D7-43FD-4492-BEB2-EEE61245E565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941000" y="3815100"/>
            <a:ext cx="540000" cy="5400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A7B1FB57-2A81-4B0C-AECF-A265F3FE9641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945400" y="3815100"/>
            <a:ext cx="540000" cy="540000"/>
          </a:xfrm>
          <a:prstGeom prst="rect">
            <a:avLst/>
          </a:prstGeom>
        </p:spPr>
      </p:pic>
      <p:pic>
        <p:nvPicPr>
          <p:cNvPr id="109" name="Grafik 108">
            <a:extLst>
              <a:ext uri="{FF2B5EF4-FFF2-40B4-BE49-F238E27FC236}">
                <a16:creationId xmlns:a16="http://schemas.microsoft.com/office/drawing/2014/main" id="{3CA7C414-6102-401C-8A56-D3C0690D8E49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7969172" y="3815100"/>
            <a:ext cx="540000" cy="540000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DD57EA31-BB02-4B51-A398-F17ECC849756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955200" y="3815100"/>
            <a:ext cx="540000" cy="540000"/>
          </a:xfrm>
          <a:prstGeom prst="rect">
            <a:avLst/>
          </a:prstGeom>
        </p:spPr>
      </p:pic>
      <p:pic>
        <p:nvPicPr>
          <p:cNvPr id="112" name="Grafik 111">
            <a:extLst>
              <a:ext uri="{FF2B5EF4-FFF2-40B4-BE49-F238E27FC236}">
                <a16:creationId xmlns:a16="http://schemas.microsoft.com/office/drawing/2014/main" id="{476CA02B-C50B-463E-ADD7-DC31EEB769EA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07500" y="3815100"/>
            <a:ext cx="540000" cy="5400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578DC5C-4461-6A40-2EC0-3154937068D0}"/>
              </a:ext>
            </a:extLst>
          </p:cNvPr>
          <p:cNvSpPr txBox="1"/>
          <p:nvPr/>
        </p:nvSpPr>
        <p:spPr>
          <a:xfrm>
            <a:off x="6275865" y="493656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noAutofit/>
          </a:bodyPr>
          <a:lstStyle/>
          <a:p>
            <a:pPr algn="l"/>
            <a:r>
              <a:rPr lang="da-DK" sz="600" dirty="0">
                <a:solidFill>
                  <a:schemeClr val="bg1"/>
                </a:solidFill>
                <a:latin typeface="Neue Haas Grotesk Text Pro"/>
                <a:cs typeface="Arial"/>
              </a:rPr>
              <a:t>Klik på ikonerne for at tilgå mere information om de forskellige områder</a:t>
            </a:r>
          </a:p>
        </p:txBody>
      </p:sp>
    </p:spTree>
    <p:extLst>
      <p:ext uri="{BB962C8B-B14F-4D97-AF65-F5344CB8AC3E}">
        <p14:creationId xmlns:p14="http://schemas.microsoft.com/office/powerpoint/2010/main" val="1815698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6AC3A-9E97-4C8A-6819-8FF72A5B9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Neue Haas Grotesk Text Pro"/>
              </a:rPr>
              <a:t>Komponentoverblik i den fælleskommunale infrastruktur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83BF672-4F1E-43E0-9D8B-0298D6A68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14400" tIns="0" rIns="0" bIns="0" rtlCol="0" anchor="t">
            <a:noAutofit/>
          </a:bodyPr>
          <a:lstStyle/>
          <a:p>
            <a:r>
              <a:rPr lang="da-DK" dirty="0">
                <a:latin typeface="Neue Haas Grotesk Text Pro"/>
              </a:rPr>
              <a:t>Introduktion til den fælleskommunale infrastruktur</a:t>
            </a:r>
          </a:p>
        </p:txBody>
      </p: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C469BF66-2321-7163-9629-D151FCA89A6F}"/>
              </a:ext>
            </a:extLst>
          </p:cNvPr>
          <p:cNvCxnSpPr>
            <a:cxnSpLocks/>
          </p:cNvCxnSpPr>
          <p:nvPr/>
        </p:nvCxnSpPr>
        <p:spPr>
          <a:xfrm flipH="1">
            <a:off x="2495883" y="3614719"/>
            <a:ext cx="265187" cy="2331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 4">
            <a:extLst>
              <a:ext uri="{FF2B5EF4-FFF2-40B4-BE49-F238E27FC236}">
                <a16:creationId xmlns:a16="http://schemas.microsoft.com/office/drawing/2014/main" id="{9EB3AF7A-8604-8254-4CDB-A612B4A6DF55}"/>
              </a:ext>
            </a:extLst>
          </p:cNvPr>
          <p:cNvSpPr/>
          <p:nvPr/>
        </p:nvSpPr>
        <p:spPr>
          <a:xfrm>
            <a:off x="474199" y="1475910"/>
            <a:ext cx="2021684" cy="2649728"/>
          </a:xfrm>
          <a:prstGeom prst="rect">
            <a:avLst/>
          </a:prstGeom>
          <a:solidFill>
            <a:srgbClr val="7BA7BC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1050" kern="0" dirty="0">
              <a:latin typeface="Neue Haas Grotesk Text Pro"/>
            </a:endParaRPr>
          </a:p>
        </p:txBody>
      </p:sp>
      <p:sp>
        <p:nvSpPr>
          <p:cNvPr id="6" name="Rektangel 5">
            <a:hlinkClick r:id="rId3"/>
            <a:extLst>
              <a:ext uri="{FF2B5EF4-FFF2-40B4-BE49-F238E27FC236}">
                <a16:creationId xmlns:a16="http://schemas.microsoft.com/office/drawing/2014/main" id="{470AB1CD-FF92-9B8E-FC14-0E769FFDA743}"/>
              </a:ext>
            </a:extLst>
          </p:cNvPr>
          <p:cNvSpPr/>
          <p:nvPr/>
        </p:nvSpPr>
        <p:spPr>
          <a:xfrm>
            <a:off x="624544" y="1980919"/>
            <a:ext cx="1693682" cy="54000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lnSpc>
                <a:spcPct val="150000"/>
              </a:lnSpc>
              <a:defRPr/>
            </a:pPr>
            <a:r>
              <a:rPr lang="da-DK" sz="800" b="1" kern="0" dirty="0">
                <a:solidFill>
                  <a:srgbClr val="FFFFFF"/>
                </a:solidFill>
                <a:latin typeface="Neue Haas Grotesk Text Pro"/>
              </a:rPr>
              <a:t>Adgangsstyring for brugere</a:t>
            </a:r>
            <a:br>
              <a:rPr lang="da-DK" sz="800" b="1" kern="0" dirty="0">
                <a:solidFill>
                  <a:srgbClr val="FFFFFF"/>
                </a:solidFill>
                <a:latin typeface="Neue Haas Grotesk Text Pro"/>
              </a:rPr>
            </a:br>
            <a:r>
              <a:rPr lang="da-DK" sz="800" b="1" kern="0" dirty="0">
                <a:solidFill>
                  <a:srgbClr val="FFFFFF"/>
                </a:solidFill>
                <a:latin typeface="Neue Haas Grotesk Text Pro"/>
              </a:rPr>
              <a:t>(ADGBRUGER)</a:t>
            </a:r>
            <a:endParaRPr lang="da-DK" sz="800" b="1" kern="0">
              <a:solidFill>
                <a:srgbClr val="FFFFFF"/>
              </a:solidFill>
              <a:latin typeface="Neue Haas Grotesk Text Pro"/>
            </a:endParaRPr>
          </a:p>
        </p:txBody>
      </p:sp>
      <p:sp>
        <p:nvSpPr>
          <p:cNvPr id="7" name="Rektangel 6">
            <a:hlinkClick r:id="rId4"/>
            <a:extLst>
              <a:ext uri="{FF2B5EF4-FFF2-40B4-BE49-F238E27FC236}">
                <a16:creationId xmlns:a16="http://schemas.microsoft.com/office/drawing/2014/main" id="{098EEEED-A211-59E5-80BE-BAA82E5C9490}"/>
              </a:ext>
            </a:extLst>
          </p:cNvPr>
          <p:cNvSpPr/>
          <p:nvPr/>
        </p:nvSpPr>
        <p:spPr>
          <a:xfrm>
            <a:off x="624544" y="2686980"/>
            <a:ext cx="1693682" cy="54000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lnSpc>
                <a:spcPct val="150000"/>
              </a:lnSpc>
              <a:defRPr/>
            </a:pPr>
            <a:r>
              <a:rPr lang="da-DK" sz="800" b="1" kern="0" dirty="0">
                <a:solidFill>
                  <a:srgbClr val="FFFFFF"/>
                </a:solidFill>
                <a:latin typeface="Neue Haas Grotesk Text Pro"/>
              </a:rPr>
              <a:t>Adgangsstyring for systemer</a:t>
            </a:r>
            <a:br>
              <a:rPr lang="da-DK" sz="800" b="1" kern="0" dirty="0">
                <a:solidFill>
                  <a:srgbClr val="FFFFFF"/>
                </a:solidFill>
                <a:latin typeface="Neue Haas Grotesk Text Pro"/>
              </a:rPr>
            </a:br>
            <a:r>
              <a:rPr lang="da-DK" sz="800" b="1" kern="0" dirty="0">
                <a:solidFill>
                  <a:srgbClr val="FFFFFF"/>
                </a:solidFill>
                <a:latin typeface="Neue Haas Grotesk Text Pro"/>
              </a:rPr>
              <a:t>(ADGSYSTEM)</a:t>
            </a:r>
            <a:endParaRPr lang="da-DK" sz="800" b="1" kern="0">
              <a:solidFill>
                <a:srgbClr val="FFFFFF"/>
              </a:solidFill>
              <a:latin typeface="Neue Haas Grotesk Text Pro"/>
            </a:endParaRPr>
          </a:p>
        </p:txBody>
      </p:sp>
      <p:sp>
        <p:nvSpPr>
          <p:cNvPr id="8" name="Rektangel 7">
            <a:hlinkClick r:id="rId5"/>
            <a:extLst>
              <a:ext uri="{FF2B5EF4-FFF2-40B4-BE49-F238E27FC236}">
                <a16:creationId xmlns:a16="http://schemas.microsoft.com/office/drawing/2014/main" id="{4BDDFAD4-593A-7248-B47A-69D41C57056B}"/>
              </a:ext>
            </a:extLst>
          </p:cNvPr>
          <p:cNvSpPr/>
          <p:nvPr/>
        </p:nvSpPr>
        <p:spPr>
          <a:xfrm>
            <a:off x="628832" y="3369587"/>
            <a:ext cx="1693682" cy="54000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lnSpc>
                <a:spcPct val="150000"/>
              </a:lnSpc>
              <a:defRPr/>
            </a:pPr>
            <a:r>
              <a:rPr lang="da-DK" sz="800" b="1" kern="0" dirty="0">
                <a:solidFill>
                  <a:srgbClr val="FFFFFF"/>
                </a:solidFill>
                <a:latin typeface="Neue Haas Grotesk Text Pro"/>
              </a:rPr>
              <a:t>Administrationsmodul</a:t>
            </a:r>
            <a:br>
              <a:rPr lang="da-DK" sz="800" b="1" kern="0" dirty="0">
                <a:solidFill>
                  <a:srgbClr val="FFFFFF"/>
                </a:solidFill>
                <a:latin typeface="Neue Haas Grotesk Text Pro"/>
              </a:rPr>
            </a:br>
            <a:r>
              <a:rPr lang="da-DK" sz="800" b="1" kern="0" dirty="0">
                <a:solidFill>
                  <a:srgbClr val="FFFFFF"/>
                </a:solidFill>
                <a:latin typeface="Neue Haas Grotesk Text Pro"/>
              </a:rPr>
              <a:t>(ADM)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0060C224-3743-6DB5-5936-56D89CB6EF29}"/>
              </a:ext>
            </a:extLst>
          </p:cNvPr>
          <p:cNvSpPr txBox="1"/>
          <p:nvPr/>
        </p:nvSpPr>
        <p:spPr>
          <a:xfrm>
            <a:off x="624544" y="1584397"/>
            <a:ext cx="1693682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da-DK" sz="1100" kern="0" dirty="0">
                <a:latin typeface="Neue Haas Grotesk Text Pro"/>
              </a:rPr>
              <a:t>Sikkerhed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3CAD215-4176-A06F-FE29-AABE74C2F683}"/>
              </a:ext>
            </a:extLst>
          </p:cNvPr>
          <p:cNvSpPr/>
          <p:nvPr/>
        </p:nvSpPr>
        <p:spPr>
          <a:xfrm>
            <a:off x="2761070" y="3103800"/>
            <a:ext cx="5994258" cy="1021837"/>
          </a:xfrm>
          <a:prstGeom prst="rect">
            <a:avLst/>
          </a:prstGeom>
          <a:solidFill>
            <a:srgbClr val="3E8DAA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1050" kern="0" dirty="0">
              <a:latin typeface="Neue Haas Grotesk Text Pro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327E1F9-24D0-F100-85F6-AA1C615EC5EC}"/>
              </a:ext>
            </a:extLst>
          </p:cNvPr>
          <p:cNvSpPr/>
          <p:nvPr/>
        </p:nvSpPr>
        <p:spPr>
          <a:xfrm>
            <a:off x="2761070" y="1475910"/>
            <a:ext cx="5994258" cy="1326580"/>
          </a:xfrm>
          <a:prstGeom prst="rect">
            <a:avLst/>
          </a:prstGeom>
          <a:solidFill>
            <a:srgbClr val="7BA7BC"/>
          </a:solidFill>
          <a:ln w="12700" cap="flat" cmpd="sng" algn="ctr">
            <a:solidFill>
              <a:srgbClr val="003A4C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defRPr/>
            </a:pPr>
            <a:endParaRPr lang="da-DK" sz="1050" kern="0" dirty="0">
              <a:latin typeface="Neue Haas Grotesk Text Pro"/>
            </a:endParaRPr>
          </a:p>
        </p:txBody>
      </p:sp>
      <p:sp>
        <p:nvSpPr>
          <p:cNvPr id="12" name="Rektangel 11">
            <a:hlinkClick r:id="rId6"/>
            <a:extLst>
              <a:ext uri="{FF2B5EF4-FFF2-40B4-BE49-F238E27FC236}">
                <a16:creationId xmlns:a16="http://schemas.microsoft.com/office/drawing/2014/main" id="{33304EC0-8407-7DAC-967A-2165D8FE698C}"/>
              </a:ext>
            </a:extLst>
          </p:cNvPr>
          <p:cNvSpPr/>
          <p:nvPr/>
        </p:nvSpPr>
        <p:spPr>
          <a:xfrm>
            <a:off x="2924509" y="3468849"/>
            <a:ext cx="1355155" cy="54000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lnSpc>
                <a:spcPct val="150000"/>
              </a:lnSpc>
              <a:defRPr/>
            </a:pPr>
            <a:r>
              <a:rPr lang="da-DK" sz="800" b="1" kern="0" dirty="0">
                <a:solidFill>
                  <a:srgbClr val="FFFFFF"/>
                </a:solidFill>
                <a:latin typeface="Neue Haas Grotesk Text Pro"/>
              </a:rPr>
              <a:t>Organisationssystem</a:t>
            </a:r>
            <a:br>
              <a:rPr lang="da-DK" sz="800" b="1" kern="0" dirty="0">
                <a:solidFill>
                  <a:srgbClr val="FFFFFF"/>
                </a:solidFill>
                <a:latin typeface="Neue Haas Grotesk Text Pro"/>
              </a:rPr>
            </a:br>
            <a:r>
              <a:rPr lang="da-DK" sz="800" b="1" kern="0" dirty="0">
                <a:solidFill>
                  <a:srgbClr val="FFFFFF"/>
                </a:solidFill>
                <a:latin typeface="Neue Haas Grotesk Text Pro"/>
              </a:rPr>
              <a:t>(ORG)</a:t>
            </a:r>
          </a:p>
        </p:txBody>
      </p:sp>
      <p:sp>
        <p:nvSpPr>
          <p:cNvPr id="13" name="Rektangel 12">
            <a:hlinkClick r:id="rId7"/>
            <a:extLst>
              <a:ext uri="{FF2B5EF4-FFF2-40B4-BE49-F238E27FC236}">
                <a16:creationId xmlns:a16="http://schemas.microsoft.com/office/drawing/2014/main" id="{DC380477-4CEE-02FE-0F7E-A56884CD8722}"/>
              </a:ext>
            </a:extLst>
          </p:cNvPr>
          <p:cNvSpPr/>
          <p:nvPr/>
        </p:nvSpPr>
        <p:spPr>
          <a:xfrm>
            <a:off x="4402175" y="3468849"/>
            <a:ext cx="1404963" cy="54000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lnSpc>
                <a:spcPct val="150000"/>
              </a:lnSpc>
              <a:defRPr/>
            </a:pPr>
            <a:r>
              <a:rPr lang="da-DK" sz="800" b="1" kern="0" dirty="0">
                <a:solidFill>
                  <a:srgbClr val="FFFFFF"/>
                </a:solidFill>
                <a:latin typeface="Neue Haas Grotesk Text Pro"/>
              </a:rPr>
              <a:t>Klassifikationssystem</a:t>
            </a:r>
            <a:br>
              <a:rPr lang="da-DK" sz="800" b="1" kern="0" dirty="0">
                <a:solidFill>
                  <a:srgbClr val="FFFFFF"/>
                </a:solidFill>
                <a:latin typeface="Neue Haas Grotesk Text Pro"/>
              </a:rPr>
            </a:br>
            <a:r>
              <a:rPr lang="da-DK" sz="800" b="1" kern="0" dirty="0">
                <a:solidFill>
                  <a:srgbClr val="FFFFFF"/>
                </a:solidFill>
                <a:latin typeface="Neue Haas Grotesk Text Pro"/>
              </a:rPr>
              <a:t>(KLA)</a:t>
            </a:r>
          </a:p>
        </p:txBody>
      </p:sp>
      <p:sp>
        <p:nvSpPr>
          <p:cNvPr id="14" name="Rektangel 13">
            <a:hlinkClick r:id="rId8"/>
            <a:extLst>
              <a:ext uri="{FF2B5EF4-FFF2-40B4-BE49-F238E27FC236}">
                <a16:creationId xmlns:a16="http://schemas.microsoft.com/office/drawing/2014/main" id="{ED0B53C0-F641-AE6E-E91E-0735836D555A}"/>
              </a:ext>
            </a:extLst>
          </p:cNvPr>
          <p:cNvSpPr/>
          <p:nvPr/>
        </p:nvSpPr>
        <p:spPr>
          <a:xfrm>
            <a:off x="5934690" y="3468848"/>
            <a:ext cx="1559072" cy="54000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lnSpc>
                <a:spcPct val="150000"/>
              </a:lnSpc>
              <a:defRPr/>
            </a:pPr>
            <a:r>
              <a:rPr lang="da-DK" sz="800" b="1" kern="0" dirty="0">
                <a:solidFill>
                  <a:srgbClr val="FFFFFF"/>
                </a:solidFill>
                <a:latin typeface="Neue Haas Grotesk Text Pro"/>
              </a:rPr>
              <a:t>Sags- og Dokumentindeks</a:t>
            </a:r>
            <a:br>
              <a:rPr lang="da-DK" sz="800" b="1" kern="0" dirty="0">
                <a:solidFill>
                  <a:srgbClr val="FFFFFF"/>
                </a:solidFill>
                <a:latin typeface="Neue Haas Grotesk Text Pro"/>
              </a:rPr>
            </a:br>
            <a:r>
              <a:rPr lang="da-DK" sz="800" b="1" kern="0" dirty="0">
                <a:solidFill>
                  <a:srgbClr val="FFFFFF"/>
                </a:solidFill>
                <a:latin typeface="Neue Haas Grotesk Text Pro"/>
              </a:rPr>
              <a:t>(SDI)</a:t>
            </a:r>
          </a:p>
        </p:txBody>
      </p:sp>
      <p:sp>
        <p:nvSpPr>
          <p:cNvPr id="15" name="Rektangel 14">
            <a:hlinkClick r:id="rId9"/>
            <a:extLst>
              <a:ext uri="{FF2B5EF4-FFF2-40B4-BE49-F238E27FC236}">
                <a16:creationId xmlns:a16="http://schemas.microsoft.com/office/drawing/2014/main" id="{015DFFEB-7D06-C608-BB4C-4AB183F5028C}"/>
              </a:ext>
            </a:extLst>
          </p:cNvPr>
          <p:cNvSpPr/>
          <p:nvPr/>
        </p:nvSpPr>
        <p:spPr>
          <a:xfrm>
            <a:off x="7621315" y="3468848"/>
            <a:ext cx="975332" cy="54000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lnSpc>
                <a:spcPct val="150000"/>
              </a:lnSpc>
              <a:defRPr/>
            </a:pPr>
            <a:r>
              <a:rPr lang="da-DK" sz="800" b="1" kern="0" dirty="0">
                <a:solidFill>
                  <a:srgbClr val="FFFFFF"/>
                </a:solidFill>
                <a:latin typeface="Neue Haas Grotesk Text Pro"/>
              </a:rPr>
              <a:t>Ydelsesindeks</a:t>
            </a:r>
            <a:br>
              <a:rPr lang="da-DK" sz="800" b="1" kern="0" dirty="0">
                <a:solidFill>
                  <a:srgbClr val="FFFFFF"/>
                </a:solidFill>
                <a:latin typeface="Neue Haas Grotesk Text Pro"/>
              </a:rPr>
            </a:br>
            <a:r>
              <a:rPr lang="da-DK" sz="800" b="1" kern="0" dirty="0">
                <a:solidFill>
                  <a:srgbClr val="FFFFFF"/>
                </a:solidFill>
                <a:latin typeface="Neue Haas Grotesk Text Pro"/>
              </a:rPr>
              <a:t>(YDI)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E68EFCD8-1198-0BC0-EBDD-FCE3800C5527}"/>
              </a:ext>
            </a:extLst>
          </p:cNvPr>
          <p:cNvSpPr txBox="1"/>
          <p:nvPr/>
        </p:nvSpPr>
        <p:spPr>
          <a:xfrm>
            <a:off x="2924509" y="3134844"/>
            <a:ext cx="5663063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da-DK" sz="1100" kern="0" dirty="0">
                <a:latin typeface="Neue Haas Grotesk Text Pro"/>
              </a:rPr>
              <a:t>Data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AA0C6FD-2398-E3E3-9A49-40968FE4E6C0}"/>
              </a:ext>
            </a:extLst>
          </p:cNvPr>
          <p:cNvSpPr/>
          <p:nvPr/>
        </p:nvSpPr>
        <p:spPr>
          <a:xfrm>
            <a:off x="2926610" y="1942491"/>
            <a:ext cx="4394356" cy="74320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defTabSz="342900">
              <a:defRPr/>
            </a:pPr>
            <a:r>
              <a:rPr lang="da-DK" sz="800" b="1" kern="0" dirty="0">
                <a:solidFill>
                  <a:srgbClr val="FFFFFF"/>
                </a:solidFill>
                <a:latin typeface="Neue Haas Grotesk Text Pro"/>
              </a:rPr>
              <a:t>Serviceplatformen (SP)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CD784C8A-2318-84DE-D58A-593EE0F2812F}"/>
              </a:ext>
            </a:extLst>
          </p:cNvPr>
          <p:cNvSpPr txBox="1"/>
          <p:nvPr/>
        </p:nvSpPr>
        <p:spPr>
          <a:xfrm>
            <a:off x="2924509" y="1628959"/>
            <a:ext cx="5663064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da-DK" sz="1100" kern="0" dirty="0">
                <a:latin typeface="Neue Haas Grotesk Text Pro"/>
              </a:rPr>
              <a:t>Integrationsinfrastruktur</a:t>
            </a:r>
          </a:p>
        </p:txBody>
      </p:sp>
      <p:sp>
        <p:nvSpPr>
          <p:cNvPr id="19" name="Rektangel 18">
            <a:hlinkClick r:id="rId10"/>
            <a:extLst>
              <a:ext uri="{FF2B5EF4-FFF2-40B4-BE49-F238E27FC236}">
                <a16:creationId xmlns:a16="http://schemas.microsoft.com/office/drawing/2014/main" id="{EDB019B8-3273-83AA-7263-18554E12001F}"/>
              </a:ext>
            </a:extLst>
          </p:cNvPr>
          <p:cNvSpPr/>
          <p:nvPr/>
        </p:nvSpPr>
        <p:spPr>
          <a:xfrm>
            <a:off x="7488721" y="1942491"/>
            <a:ext cx="1107926" cy="74320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342900">
              <a:lnSpc>
                <a:spcPct val="150000"/>
              </a:lnSpc>
              <a:defRPr/>
            </a:pPr>
            <a:r>
              <a:rPr lang="da-DK" sz="800" b="1" kern="0" dirty="0">
                <a:solidFill>
                  <a:srgbClr val="FFFFFF"/>
                </a:solidFill>
                <a:latin typeface="Neue Haas Grotesk Text Pro"/>
              </a:rPr>
              <a:t>Beskedfordeler</a:t>
            </a:r>
            <a:br>
              <a:rPr lang="da-DK" sz="800" b="1" kern="0" dirty="0">
                <a:solidFill>
                  <a:srgbClr val="FFFFFF"/>
                </a:solidFill>
                <a:latin typeface="Neue Haas Grotesk Text Pro"/>
              </a:rPr>
            </a:br>
            <a:r>
              <a:rPr lang="da-DK" sz="800" b="1" kern="0" dirty="0">
                <a:solidFill>
                  <a:srgbClr val="FFFFFF"/>
                </a:solidFill>
                <a:latin typeface="Neue Haas Grotesk Text Pro"/>
              </a:rPr>
              <a:t>(BFO)</a:t>
            </a: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9C44196E-7C5D-C58D-7842-5849FDE7B538}"/>
              </a:ext>
            </a:extLst>
          </p:cNvPr>
          <p:cNvCxnSpPr>
            <a:cxnSpLocks/>
          </p:cNvCxnSpPr>
          <p:nvPr/>
        </p:nvCxnSpPr>
        <p:spPr>
          <a:xfrm flipV="1">
            <a:off x="5758199" y="2802489"/>
            <a:ext cx="0" cy="301311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FA352548-4E4A-9C71-BEB5-60F2797C7887}"/>
              </a:ext>
            </a:extLst>
          </p:cNvPr>
          <p:cNvGrpSpPr/>
          <p:nvPr/>
        </p:nvGrpSpPr>
        <p:grpSpPr>
          <a:xfrm>
            <a:off x="4402176" y="2044094"/>
            <a:ext cx="2811192" cy="540000"/>
            <a:chOff x="5986783" y="2745293"/>
            <a:chExt cx="3578486" cy="720000"/>
          </a:xfrm>
        </p:grpSpPr>
        <p:sp>
          <p:nvSpPr>
            <p:cNvPr id="22" name="Rektangel 21">
              <a:hlinkClick r:id="rId11"/>
              <a:extLst>
                <a:ext uri="{FF2B5EF4-FFF2-40B4-BE49-F238E27FC236}">
                  <a16:creationId xmlns:a16="http://schemas.microsoft.com/office/drawing/2014/main" id="{16BA5829-C52A-9C05-861A-4ADE5441E57A}"/>
                </a:ext>
              </a:extLst>
            </p:cNvPr>
            <p:cNvSpPr/>
            <p:nvPr/>
          </p:nvSpPr>
          <p:spPr>
            <a:xfrm>
              <a:off x="7690299" y="2745293"/>
              <a:ext cx="1874970" cy="72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algn="ctr" defTabSz="342900">
                <a:lnSpc>
                  <a:spcPct val="150000"/>
                </a:lnSpc>
                <a:defRPr/>
              </a:pPr>
              <a:r>
                <a:rPr lang="da-DK" sz="800" b="1" kern="0" dirty="0">
                  <a:solidFill>
                    <a:srgbClr val="FFFFFF"/>
                  </a:solidFill>
                  <a:latin typeface="Neue Haas Grotesk Text Pro"/>
                </a:rPr>
                <a:t>Fordelingskomponent (FKO)</a:t>
              </a:r>
            </a:p>
          </p:txBody>
        </p:sp>
        <p:sp>
          <p:nvSpPr>
            <p:cNvPr id="23" name="Rektangel 22">
              <a:hlinkClick r:id="rId12"/>
              <a:extLst>
                <a:ext uri="{FF2B5EF4-FFF2-40B4-BE49-F238E27FC236}">
                  <a16:creationId xmlns:a16="http://schemas.microsoft.com/office/drawing/2014/main" id="{6E5D100E-A606-2D27-6560-1C001DD09660}"/>
                </a:ext>
              </a:extLst>
            </p:cNvPr>
            <p:cNvSpPr/>
            <p:nvPr/>
          </p:nvSpPr>
          <p:spPr>
            <a:xfrm>
              <a:off x="5986783" y="2745293"/>
              <a:ext cx="1533745" cy="72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algn="ctr" defTabSz="342900">
                <a:lnSpc>
                  <a:spcPct val="150000"/>
                </a:lnSpc>
                <a:defRPr/>
              </a:pPr>
              <a:r>
                <a:rPr lang="da-DK" sz="800" b="1" kern="0" dirty="0">
                  <a:solidFill>
                    <a:srgbClr val="FFFFFF"/>
                  </a:solidFill>
                  <a:latin typeface="Neue Haas Grotesk Text Pro"/>
                </a:rPr>
                <a:t>Filudveksling (FUD)</a:t>
              </a:r>
            </a:p>
          </p:txBody>
        </p:sp>
      </p:grp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A62D5437-26E4-500C-C709-B1179D17810D}"/>
              </a:ext>
            </a:extLst>
          </p:cNvPr>
          <p:cNvCxnSpPr>
            <a:cxnSpLocks/>
          </p:cNvCxnSpPr>
          <p:nvPr/>
        </p:nvCxnSpPr>
        <p:spPr>
          <a:xfrm flipH="1">
            <a:off x="2495883" y="2139200"/>
            <a:ext cx="265187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291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616872-4154-9D6D-832E-0E09DB8B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En infrastruktur bestående af integrationer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43E7F44-3F75-BFF2-8D85-3B9701A1E0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Introduktion til den fælleskommunale infrastruktur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D889DDB-9DFC-7035-8505-295E2B89CB15}"/>
              </a:ext>
            </a:extLst>
          </p:cNvPr>
          <p:cNvSpPr/>
          <p:nvPr/>
        </p:nvSpPr>
        <p:spPr>
          <a:xfrm>
            <a:off x="1102057" y="1563952"/>
            <a:ext cx="6939887" cy="2344004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endParaRPr lang="da-DK" sz="825" kern="0" dirty="0">
              <a:solidFill>
                <a:prstClr val="white"/>
              </a:solidFill>
              <a:latin typeface="Neue Haas Grotesk Text Pro" panose="020B050402020202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ED39A2A-4B3E-90A4-B700-4E83F8BB138F}"/>
              </a:ext>
            </a:extLst>
          </p:cNvPr>
          <p:cNvSpPr/>
          <p:nvPr/>
        </p:nvSpPr>
        <p:spPr>
          <a:xfrm>
            <a:off x="4087451" y="3223204"/>
            <a:ext cx="1266767" cy="510635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da-DK" sz="800" b="1" kern="0" dirty="0">
                <a:solidFill>
                  <a:srgbClr val="FFFFFF"/>
                </a:solidFill>
                <a:latin typeface="Neue Haas Grotesk Text Pro" panose="020B0504020202020204" pitchFamily="34" charset="0"/>
              </a:rPr>
              <a:t>Beskedfordeler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371E3B6-9BA6-70B6-F045-B24580A8235A}"/>
              </a:ext>
            </a:extLst>
          </p:cNvPr>
          <p:cNvSpPr/>
          <p:nvPr/>
        </p:nvSpPr>
        <p:spPr>
          <a:xfrm>
            <a:off x="5425307" y="3238614"/>
            <a:ext cx="1293737" cy="510636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da-DK" sz="800" b="1" kern="0" dirty="0">
                <a:solidFill>
                  <a:srgbClr val="FFFFFF"/>
                </a:solidFill>
                <a:latin typeface="Neue Haas Grotesk Text Pro" panose="020B0504020202020204" pitchFamily="34" charset="0"/>
              </a:rPr>
              <a:t>Klassifikations-system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FE2CDEE-3169-B050-7864-B603941E9D4B}"/>
              </a:ext>
            </a:extLst>
          </p:cNvPr>
          <p:cNvSpPr/>
          <p:nvPr/>
        </p:nvSpPr>
        <p:spPr>
          <a:xfrm>
            <a:off x="6793802" y="3238614"/>
            <a:ext cx="1055384" cy="510636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da-DK" sz="800" b="1" kern="0" dirty="0">
                <a:solidFill>
                  <a:srgbClr val="FFFFFF"/>
                </a:solidFill>
                <a:latin typeface="Neue Haas Grotesk Text Pro" panose="020B0504020202020204" pitchFamily="34" charset="0"/>
              </a:rPr>
              <a:t>Sags- og Dokumentindeks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1570B707-B941-6787-C578-156350A4FD9F}"/>
              </a:ext>
            </a:extLst>
          </p:cNvPr>
          <p:cNvCxnSpPr>
            <a:cxnSpLocks/>
          </p:cNvCxnSpPr>
          <p:nvPr/>
        </p:nvCxnSpPr>
        <p:spPr>
          <a:xfrm flipH="1" flipV="1">
            <a:off x="1862119" y="2033996"/>
            <a:ext cx="1" cy="49002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41">
            <a:extLst>
              <a:ext uri="{FF2B5EF4-FFF2-40B4-BE49-F238E27FC236}">
                <a16:creationId xmlns:a16="http://schemas.microsoft.com/office/drawing/2014/main" id="{D6A6D649-91B0-771D-C057-60E992332C6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58841" y="1860321"/>
            <a:ext cx="475274" cy="852128"/>
          </a:xfrm>
          <a:prstGeom prst="bentConnector3">
            <a:avLst>
              <a:gd name="adj1" fmla="val 47846"/>
            </a:avLst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DA124988-2F9B-F48F-58F6-540657565DE3}"/>
              </a:ext>
            </a:extLst>
          </p:cNvPr>
          <p:cNvCxnSpPr>
            <a:cxnSpLocks/>
          </p:cNvCxnSpPr>
          <p:nvPr/>
        </p:nvCxnSpPr>
        <p:spPr>
          <a:xfrm flipV="1">
            <a:off x="3422541" y="2033996"/>
            <a:ext cx="0" cy="49845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>
            <a:extLst>
              <a:ext uri="{FF2B5EF4-FFF2-40B4-BE49-F238E27FC236}">
                <a16:creationId xmlns:a16="http://schemas.microsoft.com/office/drawing/2014/main" id="{E3364789-1F16-6DAB-4FF3-F678C91187E3}"/>
              </a:ext>
            </a:extLst>
          </p:cNvPr>
          <p:cNvSpPr/>
          <p:nvPr/>
        </p:nvSpPr>
        <p:spPr>
          <a:xfrm>
            <a:off x="2914019" y="1768396"/>
            <a:ext cx="1017045" cy="2656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da-DK" sz="825" b="1" kern="0" dirty="0">
                <a:solidFill>
                  <a:schemeClr val="accent3">
                    <a:lumMod val="50000"/>
                  </a:schemeClr>
                </a:solidFill>
                <a:latin typeface="Neue Haas Grotesk Text Pro" panose="020B0504020202020204" pitchFamily="34" charset="0"/>
              </a:rPr>
              <a:t>Integration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0083735-B609-6B15-7756-947C4BC21A11}"/>
              </a:ext>
            </a:extLst>
          </p:cNvPr>
          <p:cNvSpPr/>
          <p:nvPr/>
        </p:nvSpPr>
        <p:spPr>
          <a:xfrm>
            <a:off x="1558595" y="2524023"/>
            <a:ext cx="607049" cy="265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da-DK" sz="825" b="1" kern="0" dirty="0">
                <a:solidFill>
                  <a:schemeClr val="bg1"/>
                </a:solidFill>
                <a:latin typeface="Neue Haas Grotesk Text Pro" panose="020B0504020202020204" pitchFamily="34" charset="0"/>
              </a:rPr>
              <a:t>Service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D291F98-5048-4EE8-63BB-357BB3E444A1}"/>
              </a:ext>
            </a:extLst>
          </p:cNvPr>
          <p:cNvSpPr/>
          <p:nvPr/>
        </p:nvSpPr>
        <p:spPr>
          <a:xfrm>
            <a:off x="2266889" y="2524022"/>
            <a:ext cx="607049" cy="265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da-DK" sz="825" b="1" kern="0" dirty="0">
                <a:solidFill>
                  <a:schemeClr val="bg1"/>
                </a:solidFill>
                <a:latin typeface="Neue Haas Grotesk Text Pro" panose="020B0504020202020204" pitchFamily="34" charset="0"/>
              </a:rPr>
              <a:t>Service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BE318C3-364D-B69F-2F8B-2FDEA5E60D12}"/>
              </a:ext>
            </a:extLst>
          </p:cNvPr>
          <p:cNvSpPr/>
          <p:nvPr/>
        </p:nvSpPr>
        <p:spPr>
          <a:xfrm>
            <a:off x="4089449" y="2534040"/>
            <a:ext cx="607049" cy="265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da-DK" sz="825" b="1" kern="0" dirty="0">
                <a:solidFill>
                  <a:schemeClr val="bg1"/>
                </a:solidFill>
                <a:latin typeface="Neue Haas Grotesk Text Pro" panose="020B0504020202020204" pitchFamily="34" charset="0"/>
              </a:rPr>
              <a:t>Service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DA9668A0-DA70-45C1-0829-DC32A9A3BC8F}"/>
              </a:ext>
            </a:extLst>
          </p:cNvPr>
          <p:cNvCxnSpPr>
            <a:cxnSpLocks/>
          </p:cNvCxnSpPr>
          <p:nvPr/>
        </p:nvCxnSpPr>
        <p:spPr>
          <a:xfrm flipV="1">
            <a:off x="1862119" y="2789622"/>
            <a:ext cx="1" cy="47527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30289E54-84CC-B091-EFB3-7E03DA2696C1}"/>
              </a:ext>
            </a:extLst>
          </p:cNvPr>
          <p:cNvCxnSpPr>
            <a:cxnSpLocks/>
          </p:cNvCxnSpPr>
          <p:nvPr/>
        </p:nvCxnSpPr>
        <p:spPr>
          <a:xfrm flipV="1">
            <a:off x="2570413" y="2789622"/>
            <a:ext cx="1" cy="47527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id="{4A76F2A4-7BAD-18EA-675A-A6236793D080}"/>
              </a:ext>
            </a:extLst>
          </p:cNvPr>
          <p:cNvSpPr/>
          <p:nvPr/>
        </p:nvSpPr>
        <p:spPr>
          <a:xfrm>
            <a:off x="1540783" y="3224806"/>
            <a:ext cx="2465309" cy="510635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62000" defTabSz="342900">
              <a:defRPr/>
            </a:pPr>
            <a:r>
              <a:rPr lang="da-DK" sz="800" b="1" kern="0" dirty="0">
                <a:solidFill>
                  <a:srgbClr val="FFFFFF"/>
                </a:solidFill>
                <a:latin typeface="Neue Haas Grotesk Text Pro" panose="020B0504020202020204" pitchFamily="34" charset="0"/>
              </a:rPr>
              <a:t>Serviceplatformen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5E82B6E-4F99-08A1-8BAC-DF5A8FC65CC5}"/>
              </a:ext>
            </a:extLst>
          </p:cNvPr>
          <p:cNvSpPr/>
          <p:nvPr/>
        </p:nvSpPr>
        <p:spPr>
          <a:xfrm>
            <a:off x="2953523" y="3337889"/>
            <a:ext cx="940010" cy="2951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342900">
              <a:defRPr/>
            </a:pPr>
            <a:r>
              <a:rPr lang="da-DK" sz="800" b="1" kern="0" dirty="0">
                <a:solidFill>
                  <a:srgbClr val="FFFFFF"/>
                </a:solidFill>
                <a:latin typeface="Neue Haas Grotesk Text Pro" panose="020B0504020202020204" pitchFamily="34" charset="0"/>
              </a:rPr>
              <a:t>Filudveksling</a:t>
            </a: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D33ECA37-AE08-2E42-2578-2289C42D5000}"/>
              </a:ext>
            </a:extLst>
          </p:cNvPr>
          <p:cNvCxnSpPr>
            <a:cxnSpLocks/>
          </p:cNvCxnSpPr>
          <p:nvPr/>
        </p:nvCxnSpPr>
        <p:spPr>
          <a:xfrm flipH="1" flipV="1">
            <a:off x="3422541" y="2798052"/>
            <a:ext cx="987" cy="53983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82AACFB7-4FD5-6170-CE38-80B373832760}"/>
              </a:ext>
            </a:extLst>
          </p:cNvPr>
          <p:cNvCxnSpPr>
            <a:cxnSpLocks/>
          </p:cNvCxnSpPr>
          <p:nvPr/>
        </p:nvCxnSpPr>
        <p:spPr>
          <a:xfrm flipV="1">
            <a:off x="4392974" y="2799639"/>
            <a:ext cx="0" cy="42051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1">
            <a:extLst>
              <a:ext uri="{FF2B5EF4-FFF2-40B4-BE49-F238E27FC236}">
                <a16:creationId xmlns:a16="http://schemas.microsoft.com/office/drawing/2014/main" id="{2D093E27-FA68-9E49-E0B9-5A15260A7C2B}"/>
              </a:ext>
            </a:extLst>
          </p:cNvPr>
          <p:cNvSpPr/>
          <p:nvPr/>
        </p:nvSpPr>
        <p:spPr>
          <a:xfrm>
            <a:off x="1353596" y="1768396"/>
            <a:ext cx="1017045" cy="2656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da-DK" sz="825" b="1" kern="0" dirty="0">
                <a:solidFill>
                  <a:schemeClr val="accent3">
                    <a:lumMod val="50000"/>
                  </a:schemeClr>
                </a:solidFill>
                <a:latin typeface="Neue Haas Grotesk Text Pro" panose="020B0504020202020204" pitchFamily="34" charset="0"/>
              </a:rPr>
              <a:t>Integration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BB8FB9E-E817-97BF-015A-5A61C369E89B}"/>
              </a:ext>
            </a:extLst>
          </p:cNvPr>
          <p:cNvSpPr/>
          <p:nvPr/>
        </p:nvSpPr>
        <p:spPr>
          <a:xfrm>
            <a:off x="5765675" y="2520976"/>
            <a:ext cx="607049" cy="265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da-DK" sz="825" b="1" kern="0" dirty="0">
                <a:solidFill>
                  <a:schemeClr val="bg1"/>
                </a:solidFill>
                <a:latin typeface="Neue Haas Grotesk Text Pro" panose="020B0504020202020204" pitchFamily="34" charset="0"/>
              </a:rPr>
              <a:t>Service</a:t>
            </a:r>
          </a:p>
        </p:txBody>
      </p: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06368E5E-CD4E-5DD7-7757-9B10800AB6A6}"/>
              </a:ext>
            </a:extLst>
          </p:cNvPr>
          <p:cNvCxnSpPr>
            <a:cxnSpLocks/>
          </p:cNvCxnSpPr>
          <p:nvPr/>
        </p:nvCxnSpPr>
        <p:spPr>
          <a:xfrm flipH="1" flipV="1">
            <a:off x="6069200" y="2786575"/>
            <a:ext cx="2976" cy="45203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>
            <a:extLst>
              <a:ext uri="{FF2B5EF4-FFF2-40B4-BE49-F238E27FC236}">
                <a16:creationId xmlns:a16="http://schemas.microsoft.com/office/drawing/2014/main" id="{AC63CB6E-618A-7D7C-EB4F-D2F648C4C230}"/>
              </a:ext>
            </a:extLst>
          </p:cNvPr>
          <p:cNvSpPr/>
          <p:nvPr/>
        </p:nvSpPr>
        <p:spPr>
          <a:xfrm>
            <a:off x="5561343" y="1768396"/>
            <a:ext cx="1017045" cy="2656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da-DK" sz="825" b="1" kern="0" dirty="0">
                <a:solidFill>
                  <a:schemeClr val="accent3">
                    <a:lumMod val="50000"/>
                  </a:schemeClr>
                </a:solidFill>
                <a:latin typeface="Neue Haas Grotesk Text Pro" panose="020B0504020202020204" pitchFamily="34" charset="0"/>
              </a:rPr>
              <a:t>Integration</a:t>
            </a:r>
          </a:p>
        </p:txBody>
      </p:sp>
      <p:cxnSp>
        <p:nvCxnSpPr>
          <p:cNvPr id="26" name="Lige forbindelse 47">
            <a:extLst>
              <a:ext uri="{FF2B5EF4-FFF2-40B4-BE49-F238E27FC236}">
                <a16:creationId xmlns:a16="http://schemas.microsoft.com/office/drawing/2014/main" id="{D49637A4-A664-A087-F996-1A8F4C6C9D08}"/>
              </a:ext>
            </a:extLst>
          </p:cNvPr>
          <p:cNvCxnSpPr>
            <a:cxnSpLocks/>
          </p:cNvCxnSpPr>
          <p:nvPr/>
        </p:nvCxnSpPr>
        <p:spPr>
          <a:xfrm flipV="1">
            <a:off x="6069200" y="2033996"/>
            <a:ext cx="666" cy="48698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ktangel 26">
            <a:extLst>
              <a:ext uri="{FF2B5EF4-FFF2-40B4-BE49-F238E27FC236}">
                <a16:creationId xmlns:a16="http://schemas.microsoft.com/office/drawing/2014/main" id="{662991F5-30AD-8EBD-6EB8-FAF4B82A28DD}"/>
              </a:ext>
            </a:extLst>
          </p:cNvPr>
          <p:cNvSpPr/>
          <p:nvPr/>
        </p:nvSpPr>
        <p:spPr>
          <a:xfrm>
            <a:off x="4800223" y="2534195"/>
            <a:ext cx="607049" cy="265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da-DK" sz="825" b="1" kern="0" dirty="0">
                <a:solidFill>
                  <a:schemeClr val="bg1"/>
                </a:solidFill>
                <a:latin typeface="Neue Haas Grotesk Text Pro" panose="020B0504020202020204" pitchFamily="34" charset="0"/>
              </a:rPr>
              <a:t>Service</a:t>
            </a: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E719CF35-2D15-1BF4-7A22-D0424A9373D1}"/>
              </a:ext>
            </a:extLst>
          </p:cNvPr>
          <p:cNvCxnSpPr>
            <a:cxnSpLocks/>
          </p:cNvCxnSpPr>
          <p:nvPr/>
        </p:nvCxnSpPr>
        <p:spPr>
          <a:xfrm flipV="1">
            <a:off x="5103747" y="2799795"/>
            <a:ext cx="0" cy="42036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Forbindelse: vinklet 28">
            <a:extLst>
              <a:ext uri="{FF2B5EF4-FFF2-40B4-BE49-F238E27FC236}">
                <a16:creationId xmlns:a16="http://schemas.microsoft.com/office/drawing/2014/main" id="{1A4FCDE7-AD87-6598-1AEC-FBD5E44FCC22}"/>
              </a:ext>
            </a:extLst>
          </p:cNvPr>
          <p:cNvCxnSpPr>
            <a:cxnSpLocks/>
          </p:cNvCxnSpPr>
          <p:nvPr/>
        </p:nvCxnSpPr>
        <p:spPr>
          <a:xfrm rot="5400000">
            <a:off x="5336707" y="1801036"/>
            <a:ext cx="500199" cy="966119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Forbindelse: vinklet 29">
            <a:extLst>
              <a:ext uri="{FF2B5EF4-FFF2-40B4-BE49-F238E27FC236}">
                <a16:creationId xmlns:a16="http://schemas.microsoft.com/office/drawing/2014/main" id="{59AD6FDF-44CE-F3E3-2AB0-4238365FABFB}"/>
              </a:ext>
            </a:extLst>
          </p:cNvPr>
          <p:cNvCxnSpPr>
            <a:cxnSpLocks/>
          </p:cNvCxnSpPr>
          <p:nvPr/>
        </p:nvCxnSpPr>
        <p:spPr>
          <a:xfrm>
            <a:off x="3402171" y="2294759"/>
            <a:ext cx="990803" cy="239280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ktangel 30">
            <a:extLst>
              <a:ext uri="{FF2B5EF4-FFF2-40B4-BE49-F238E27FC236}">
                <a16:creationId xmlns:a16="http://schemas.microsoft.com/office/drawing/2014/main" id="{F3EA9A94-425F-5E53-E3E4-8C0C95DAF0A8}"/>
              </a:ext>
            </a:extLst>
          </p:cNvPr>
          <p:cNvSpPr/>
          <p:nvPr/>
        </p:nvSpPr>
        <p:spPr>
          <a:xfrm>
            <a:off x="3119017" y="2532453"/>
            <a:ext cx="607049" cy="265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da-DK" sz="825" b="1" kern="0" dirty="0">
                <a:solidFill>
                  <a:schemeClr val="bg1"/>
                </a:solidFill>
                <a:latin typeface="Neue Haas Grotesk Text Pro" panose="020B0504020202020204" pitchFamily="34" charset="0"/>
              </a:rPr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109325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A4CFF-F171-DD4C-6326-4E2233365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Neue Haas Grotesk Text Pro"/>
              </a:rPr>
              <a:t>Illustrationer, der argumenterer for at bruge den fælleskommunale infrastruktur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038D741-15C2-6EE7-5825-B9D97B32AA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75565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MBIT">
      <a:dk1>
        <a:srgbClr val="111111"/>
      </a:dk1>
      <a:lt1>
        <a:srgbClr val="FFFFFF"/>
      </a:lt1>
      <a:dk2>
        <a:srgbClr val="CCC09E"/>
      </a:dk2>
      <a:lt2>
        <a:srgbClr val="F3EFE0"/>
      </a:lt2>
      <a:accent1>
        <a:srgbClr val="EB052F"/>
      </a:accent1>
      <a:accent2>
        <a:srgbClr val="3373D2"/>
      </a:accent2>
      <a:accent3>
        <a:srgbClr val="1C3F32"/>
      </a:accent3>
      <a:accent4>
        <a:srgbClr val="580D28"/>
      </a:accent4>
      <a:accent5>
        <a:srgbClr val="9656D7"/>
      </a:accent5>
      <a:accent6>
        <a:srgbClr val="B30E60"/>
      </a:accent6>
      <a:hlink>
        <a:srgbClr val="696969"/>
      </a:hlink>
      <a:folHlink>
        <a:srgbClr val="D6D6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3061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b="1" dirty="0" smtClean="0"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9525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xtLst>
          <a:ext uri="{909E8E84-426E-40dd-AFC4-6F175D3DCCD1}">
            <a14:hiddenFill xmlns:p="http://schemas.openxmlformats.org/presentationml/2006/main" xmlns="" xmlns:a14="http://schemas.microsoft.com/office/drawing/2010/main">
              <a:noFill/>
            </a14:hiddenFill>
          </a:ext>
        </a:extLst>
      </a:spPr>
      <a:bodyPr/>
      <a:lstStyle/>
    </a:lnDef>
    <a:txDef>
      <a:spPr>
        <a:noFill/>
        <a:ln>
          <a:noFill/>
        </a:ln>
      </a:spPr>
      <a:bodyPr wrap="none" rtlCol="0">
        <a:noAutofit/>
      </a:bodyPr>
      <a:lstStyle>
        <a:defPPr algn="l">
          <a:defRPr sz="900" dirty="0" err="1" smtClean="0">
            <a:latin typeface="Helvetica" pitchFamily="2" charset="0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OMBIT_PPT-template_2023_NGH" id="{7E7F55EB-8C72-D642-B15E-769B0734FC97}" vid="{03C12EC7-09C2-A643-9C07-5C2FBAEB3023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KOMBIT_PPT-template_2023</Template>
  <TotalTime>0</TotalTime>
  <Words>749</Words>
  <Application>Microsoft Office PowerPoint</Application>
  <PresentationFormat>Skærmshow (16:9)</PresentationFormat>
  <Paragraphs>231</Paragraphs>
  <Slides>23</Slides>
  <Notes>23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33" baseType="lpstr">
      <vt:lpstr>Arial</vt:lpstr>
      <vt:lpstr>Calibri</vt:lpstr>
      <vt:lpstr>CambriaMath</vt:lpstr>
      <vt:lpstr>Helvetica</vt:lpstr>
      <vt:lpstr>Neue Haas Grotesk Text Pro</vt:lpstr>
      <vt:lpstr>Normal systemskrift</vt:lpstr>
      <vt:lpstr>Source Sans Pro Light</vt:lpstr>
      <vt:lpstr>Trebuchet MS</vt:lpstr>
      <vt:lpstr>Wingdings</vt:lpstr>
      <vt:lpstr>Kontortema</vt:lpstr>
      <vt:lpstr>Supplement til grundfortælling om den fælleskommunale infrastruktur</vt:lpstr>
      <vt:lpstr>Klikbar oversigt over slides</vt:lpstr>
      <vt:lpstr>Hvad er den fælleskommunale infrastruktur?</vt:lpstr>
      <vt:lpstr>Det er to forskellige ting…</vt:lpstr>
      <vt:lpstr>Fælleskommunal rammearkitektur og infrastruktur Forskel og sammenhæng</vt:lpstr>
      <vt:lpstr>PowerPoint-præsentation</vt:lpstr>
      <vt:lpstr>Komponentoverblik i den fælleskommunale infrastruktur</vt:lpstr>
      <vt:lpstr>En infrastruktur bestående af integrationer</vt:lpstr>
      <vt:lpstr>Illustrationer, der argumenterer for at bruge den fælleskommunale infrastruktur</vt:lpstr>
      <vt:lpstr>UDVEKSLING AF DATA – UDEN FÆLLESKOMMUNAL NFRASTRUKTUR </vt:lpstr>
      <vt:lpstr>UDVEKSLING AF DATA – MED FÆLLESKOMMUNAL INFRASTRUKTUR </vt:lpstr>
      <vt:lpstr>FUNKTIONSUNDERSTØTTELSE - UDEN FÆLLESKOMMUNAL INFRASTRUKTUR Uden en fælles infrastruktur, skal alle systemer udstyres med ensartede funktioner –  som udvikles og vedligeholdes i hvert enkelt system – og systemerne kan ikke nødvendigvis ”tale sammen”. </vt:lpstr>
      <vt:lpstr>FUNKTIONSUNDERSTØTTELSE – MED FÆLLESKOMMUNAL INFRASTRUKTUR Tværgående funktioner gøres tilgængelige for kommunernes fagsystemleverandører</vt:lpstr>
      <vt:lpstr>FØR</vt:lpstr>
      <vt:lpstr>EFTER</vt:lpstr>
      <vt:lpstr>FØR</vt:lpstr>
      <vt:lpstr>EFTER</vt:lpstr>
      <vt:lpstr>Forklaring af hvad den fælleskommunal infrastruktur bibringer via metaforen fra lejer til ejer</vt:lpstr>
      <vt:lpstr>Fra lejer til ejer i eget hus og af egne data</vt:lpstr>
      <vt:lpstr>Eksempler på konkretisering af værdien af infrastrukturen  Argumenter for at bruge den fælleskommunale infrastruktur</vt:lpstr>
      <vt:lpstr>Værdien af infrastrukturen skabes ved</vt:lpstr>
      <vt:lpstr>Når vi vil give borgerne adgang til egne data?</vt:lpstr>
      <vt:lpstr>Når en ny medarbejder skal have adgang via Fælleskommunal Adgangsstyring for brugere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2023-06-14T13:23:12Z</dcterms:created>
  <dcterms:modified xsi:type="dcterms:W3CDTF">2023-06-14T13:23:38Z</dcterms:modified>
</cp:coreProperties>
</file>